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CCFF"/>
    <a:srgbClr val="CCFFFF"/>
    <a:srgbClr val="CCFFCC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8" autoAdjust="0"/>
    <p:restoredTop sz="93514" autoAdjust="0"/>
  </p:normalViewPr>
  <p:slideViewPr>
    <p:cSldViewPr snapToGrid="0">
      <p:cViewPr varScale="1">
        <p:scale>
          <a:sx n="68" d="100"/>
          <a:sy n="68" d="100"/>
        </p:scale>
        <p:origin x="-8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823CE92-0A45-47A5-831E-BED0FF28AE87}" type="datetime1">
              <a:rPr lang="en-US" altLang="ko-KR" smtClean="0"/>
              <a:pPr/>
              <a:t>1/16/2019</a:t>
            </a:fld>
            <a:endParaRPr 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70" y="365286"/>
            <a:ext cx="5388429" cy="84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11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DC31-7673-4422-82F7-B1BA922DF8C9}" type="datetime1">
              <a:rPr lang="en-US" altLang="ko-KR" smtClean="0"/>
              <a:pPr/>
              <a:t>1/16/2019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26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18DED6A-2F0F-4D62-9FBB-83B78E023D9D}" type="datetime1">
              <a:rPr lang="en-US" altLang="ko-KR" smtClean="0"/>
              <a:pPr/>
              <a:t>1/16/2019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7925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88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1903-3BCF-4DA6-A785-BCC83A29BCEC}" type="datetime1">
              <a:rPr lang="en-US" altLang="ko-KR" smtClean="0"/>
              <a:pPr/>
              <a:t>1/16/2019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81000"/>
            <a:ext cx="2514600" cy="39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2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83C0-6FE1-45B5-B67B-8C2F4673E77E}" type="datetime1">
              <a:rPr lang="en-US" altLang="ko-KR" smtClean="0"/>
              <a:pPr/>
              <a:t>1/16/2019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05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F4CB477-5707-4699-AB1D-6797D04C5FFE}" type="datetime1">
              <a:rPr lang="en-US" altLang="ko-KR" smtClean="0"/>
              <a:pPr/>
              <a:t>1/16/2019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1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224EDD3-E843-40D5-8FC4-992896EA4699}" type="datetime1">
              <a:rPr lang="en-US" altLang="ko-KR" smtClean="0"/>
              <a:pPr/>
              <a:t>1/16/2019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6826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1C16-74F0-4E38-982E-16770C082C58}" type="datetime1">
              <a:rPr lang="en-US" altLang="ko-KR" smtClean="0"/>
              <a:pPr/>
              <a:t>1/16/2019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658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2BEC-4B59-49DE-BE4A-751A87E8412C}" type="datetime1">
              <a:rPr lang="en-US" altLang="ko-KR" smtClean="0"/>
              <a:pPr/>
              <a:t>1/16/2019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879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485B-B15F-4B92-85B5-0A0BAD77A6BF}" type="datetime1">
              <a:rPr lang="en-US" altLang="ko-KR" smtClean="0"/>
              <a:pPr/>
              <a:t>1/16/2019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3171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1ADD5E5-B59D-4906-81F8-DE8C06419FDF}" type="datetime1">
              <a:rPr lang="en-US" altLang="ko-KR" smtClean="0"/>
              <a:pPr/>
              <a:t>1/16/2019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24436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78B43E-0FB2-4402-B89E-824E82589B46}" type="datetime1">
              <a:rPr lang="en-US" altLang="ko-KR" smtClean="0"/>
              <a:pPr/>
              <a:t>1/16/2019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6096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27E32FA9-E425-4826-99EB-F81BAD970436}" type="slidenum">
              <a:rPr kumimoji="0" lang="ko-KR" altLang="en-US" sz="1200" smtClean="0"/>
              <a:pPr algn="ctr" eaLnBrk="1" latinLnBrk="0" hangingPunct="1"/>
              <a:t>‹#›</a:t>
            </a:fld>
            <a:r>
              <a:rPr kumimoji="0" lang="en-US" altLang="ko-KR" sz="1200" smtClean="0"/>
              <a:t>/32</a:t>
            </a:r>
            <a:endParaRPr kumimoji="0" 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0629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 smtClean="0"/>
              <a:t>장 조건문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endParaRPr lang="ko-KR" altLang="en-US" smtClean="0"/>
          </a:p>
        </p:txBody>
      </p:sp>
      <p:sp>
        <p:nvSpPr>
          <p:cNvPr id="1024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연습문제 </a:t>
            </a:r>
            <a:r>
              <a:rPr lang="en-US" altLang="ko-KR"/>
              <a:t>(</a:t>
            </a:r>
            <a:r>
              <a:rPr lang="ko-KR" altLang="en-US"/>
              <a:t>조건문</a:t>
            </a:r>
            <a:r>
              <a:rPr lang="en-US" altLang="ko-KR"/>
              <a:t>)</a:t>
            </a:r>
            <a:endParaRPr lang="ko-KR" altLang="en-US" smtClean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638398"/>
            <a:ext cx="4586514" cy="234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2" y="3957858"/>
            <a:ext cx="5188404" cy="290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817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 </a:t>
            </a:r>
            <a:r>
              <a:rPr lang="en-US" altLang="ko-KR" smtClean="0"/>
              <a:t>(</a:t>
            </a:r>
            <a:r>
              <a:rPr lang="ko-KR" altLang="en-US" smtClean="0"/>
              <a:t>조건문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사용자로부터 문자 한 개를 입력 받고</a:t>
            </a:r>
            <a:r>
              <a:rPr lang="en-US" altLang="ko-KR" smtClean="0"/>
              <a:t>, </a:t>
            </a:r>
            <a:r>
              <a:rPr lang="ko-KR" altLang="en-US" smtClean="0"/>
              <a:t>소문자일 경우 대문자로</a:t>
            </a:r>
            <a:r>
              <a:rPr lang="en-US" altLang="ko-KR" smtClean="0"/>
              <a:t>, </a:t>
            </a:r>
            <a:r>
              <a:rPr lang="ko-KR" altLang="en-US" smtClean="0"/>
              <a:t>대문자 일 경우</a:t>
            </a:r>
            <a:r>
              <a:rPr lang="en-US" altLang="ko-KR" smtClean="0"/>
              <a:t>, </a:t>
            </a:r>
            <a:r>
              <a:rPr lang="ko-KR" altLang="en-US" smtClean="0"/>
              <a:t>소문자로 변경해서 출력하라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힌트</a:t>
            </a:r>
            <a:r>
              <a:rPr lang="en-US" altLang="ko-KR" smtClean="0"/>
              <a:t>-1 : islower() </a:t>
            </a:r>
            <a:r>
              <a:rPr lang="ko-KR" altLang="en-US" smtClean="0"/>
              <a:t>함수는 문자의 소문자 여부를 판별합니다</a:t>
            </a:r>
            <a:r>
              <a:rPr lang="en-US" altLang="ko-KR" smtClean="0"/>
              <a:t>. </a:t>
            </a:r>
            <a:r>
              <a:rPr lang="ko-KR" altLang="en-US" smtClean="0"/>
              <a:t>만약 소문자일 경우 </a:t>
            </a:r>
            <a:r>
              <a:rPr lang="en-US" altLang="ko-KR" smtClean="0"/>
              <a:t>True, </a:t>
            </a:r>
            <a:r>
              <a:rPr lang="ko-KR" altLang="en-US" smtClean="0"/>
              <a:t>대문자일 경우 </a:t>
            </a:r>
            <a:r>
              <a:rPr lang="en-US" altLang="ko-KR" smtClean="0"/>
              <a:t>False</a:t>
            </a:r>
            <a:r>
              <a:rPr lang="ko-KR" altLang="en-US" smtClean="0"/>
              <a:t>를 반환합니다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 smtClean="0"/>
              <a:t>힌트</a:t>
            </a:r>
            <a:r>
              <a:rPr lang="en-US" altLang="ko-KR" smtClean="0"/>
              <a:t>-2 : upper() </a:t>
            </a:r>
            <a:r>
              <a:rPr lang="ko-KR" altLang="en-US" smtClean="0"/>
              <a:t>함수는 대문자로</a:t>
            </a:r>
            <a:r>
              <a:rPr lang="en-US" altLang="ko-KR" smtClean="0"/>
              <a:t>, lower() </a:t>
            </a:r>
            <a:r>
              <a:rPr lang="ko-KR" altLang="en-US" smtClean="0"/>
              <a:t>함수는 소문자로 변경합니다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점수 구간에 해당하는 학점이 아래와 같이 정의되어 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점수를 넣으면 학점이 출력되도록 만드세요</a:t>
            </a:r>
            <a:endParaRPr lang="en-US" altLang="ko-KR" smtClean="0"/>
          </a:p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1081" y="4554970"/>
            <a:ext cx="135255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 </a:t>
            </a:r>
            <a:r>
              <a:rPr lang="en-US" altLang="ko-KR" smtClean="0"/>
              <a:t>(</a:t>
            </a:r>
            <a:r>
              <a:rPr lang="ko-KR" altLang="en-US" smtClean="0"/>
              <a:t>조건문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사용자로부터 달러</a:t>
            </a:r>
            <a:r>
              <a:rPr lang="en-US" altLang="ko-KR" smtClean="0"/>
              <a:t>, </a:t>
            </a:r>
            <a:r>
              <a:rPr lang="ko-KR" altLang="en-US" smtClean="0"/>
              <a:t>엔</a:t>
            </a:r>
            <a:r>
              <a:rPr lang="en-US" altLang="ko-KR" smtClean="0"/>
              <a:t>, </a:t>
            </a:r>
            <a:r>
              <a:rPr lang="ko-KR" altLang="en-US" smtClean="0"/>
              <a:t>유로</a:t>
            </a:r>
            <a:r>
              <a:rPr lang="en-US" altLang="ko-KR" smtClean="0"/>
              <a:t>, </a:t>
            </a:r>
            <a:r>
              <a:rPr lang="ko-KR" altLang="en-US" smtClean="0"/>
              <a:t>또는 위안 금액을 입력받은 후 이를 원으로 변환하는 프로그램을 작성하라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 smtClean="0"/>
              <a:t>사용자는 </a:t>
            </a:r>
            <a:r>
              <a:rPr lang="en-US" altLang="ko-KR" smtClean="0"/>
              <a:t>100 </a:t>
            </a:r>
            <a:r>
              <a:rPr lang="ko-KR" altLang="en-US" smtClean="0"/>
              <a:t>달러</a:t>
            </a:r>
            <a:r>
              <a:rPr lang="en-US" altLang="ko-KR" smtClean="0"/>
              <a:t>, 1000 </a:t>
            </a:r>
            <a:r>
              <a:rPr lang="ko-KR" altLang="en-US" smtClean="0"/>
              <a:t>엔</a:t>
            </a:r>
            <a:r>
              <a:rPr lang="en-US" altLang="ko-KR" smtClean="0"/>
              <a:t>, 13 </a:t>
            </a:r>
            <a:r>
              <a:rPr lang="ko-KR" altLang="en-US" smtClean="0"/>
              <a:t>유로</a:t>
            </a:r>
            <a:r>
              <a:rPr lang="en-US" altLang="ko-KR" smtClean="0"/>
              <a:t>, 100 </a:t>
            </a:r>
            <a:r>
              <a:rPr lang="ko-KR" altLang="en-US" smtClean="0"/>
              <a:t>위안과 같이 금액과 통화명 사이에 공백을 넣어 입력한다고 가정한다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7289" y="3261732"/>
            <a:ext cx="1832749" cy="2410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 </a:t>
            </a:r>
            <a:r>
              <a:rPr lang="en-US" altLang="ko-KR" smtClean="0"/>
              <a:t>(</a:t>
            </a:r>
            <a:r>
              <a:rPr lang="ko-KR" altLang="en-US" smtClean="0"/>
              <a:t>조건문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사용자로부터 세 개의 숫자를 입력 받은 후 가장 큰 숫자를 출력하라</a:t>
            </a:r>
            <a:r>
              <a:rPr lang="en-US" altLang="ko-KR" smtClean="0"/>
              <a:t>.(</a:t>
            </a:r>
            <a:r>
              <a:rPr lang="ko-KR" altLang="en-US" smtClean="0"/>
              <a:t>세개의 수는 변수에 저장후 이후 크기 비교</a:t>
            </a:r>
            <a:r>
              <a:rPr lang="en-US" altLang="ko-KR" smtClean="0"/>
              <a:t>)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우편번호는 </a:t>
            </a:r>
            <a:r>
              <a:rPr lang="en-US" altLang="ko-KR" smtClean="0"/>
              <a:t>5</a:t>
            </a:r>
            <a:r>
              <a:rPr lang="ko-KR" altLang="en-US" smtClean="0"/>
              <a:t>자리로 구성되는데</a:t>
            </a:r>
            <a:r>
              <a:rPr lang="en-US" altLang="ko-KR" smtClean="0"/>
              <a:t>, </a:t>
            </a:r>
            <a:r>
              <a:rPr lang="ko-KR" altLang="en-US" smtClean="0"/>
              <a:t>앞의 세자리는 구를 나타낸다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 smtClean="0"/>
              <a:t>예를들어</a:t>
            </a:r>
            <a:r>
              <a:rPr lang="en-US" altLang="ko-KR" smtClean="0"/>
              <a:t>, </a:t>
            </a:r>
            <a:r>
              <a:rPr lang="ko-KR" altLang="en-US" smtClean="0"/>
              <a:t>강북구의 경우 </a:t>
            </a:r>
            <a:r>
              <a:rPr lang="en-US" altLang="ko-KR" smtClean="0"/>
              <a:t>010, 011, 012 </a:t>
            </a:r>
            <a:r>
              <a:rPr lang="ko-KR" altLang="en-US" smtClean="0"/>
              <a:t>세 자리로 시작한다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입력 </a:t>
            </a:r>
            <a:r>
              <a:rPr lang="en-US" altLang="ko-KR" smtClean="0"/>
              <a:t>:  </a:t>
            </a:r>
            <a:r>
              <a:rPr lang="ko-KR" altLang="en-US" smtClean="0"/>
              <a:t>우편번호</a:t>
            </a:r>
            <a:r>
              <a:rPr lang="en-US" altLang="ko-KR" smtClean="0"/>
              <a:t>: 01400  </a:t>
            </a:r>
          </a:p>
          <a:p>
            <a:pPr lvl="1"/>
            <a:r>
              <a:rPr lang="ko-KR" altLang="en-US" smtClean="0"/>
              <a:t>출력 </a:t>
            </a:r>
            <a:r>
              <a:rPr lang="en-US" altLang="ko-KR" smtClean="0"/>
              <a:t>: </a:t>
            </a:r>
            <a:r>
              <a:rPr lang="ko-KR" altLang="en-US" smtClean="0"/>
              <a:t>도봉구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None/>
            </a:pPr>
            <a:endParaRPr lang="en-US" altLang="ko-KR" smtClean="0"/>
          </a:p>
        </p:txBody>
      </p:sp>
      <p:sp>
        <p:nvSpPr>
          <p:cNvPr id="4" name="TextBox 3"/>
          <p:cNvSpPr txBox="1"/>
          <p:nvPr/>
        </p:nvSpPr>
        <p:spPr>
          <a:xfrm>
            <a:off x="1427357" y="2631688"/>
            <a:ext cx="2108269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input number1: 10 </a:t>
            </a:r>
          </a:p>
          <a:p>
            <a:r>
              <a:rPr lang="en-US" smtClean="0"/>
              <a:t>input number2: 9 </a:t>
            </a:r>
          </a:p>
          <a:p>
            <a:r>
              <a:rPr lang="en-US" smtClean="0"/>
              <a:t>input number3: 20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44537" y="2839844"/>
            <a:ext cx="102784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mtClean="0"/>
              <a:t>최소값 </a:t>
            </a:r>
            <a:r>
              <a:rPr lang="en-US" altLang="ko-KR" smtClean="0"/>
              <a:t>: </a:t>
            </a:r>
            <a:r>
              <a:rPr lang="en-US" smtClean="0"/>
              <a:t>20</a:t>
            </a:r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741" y="5867749"/>
            <a:ext cx="8679259" cy="99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 </a:t>
            </a:r>
            <a:r>
              <a:rPr lang="en-US" altLang="ko-KR" smtClean="0"/>
              <a:t>(</a:t>
            </a:r>
            <a:r>
              <a:rPr lang="ko-KR" altLang="en-US" smtClean="0"/>
              <a:t>조건문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6389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mtClean="0"/>
              <a:t>주민등록번호 뒷 자리 </a:t>
            </a:r>
            <a:r>
              <a:rPr lang="en-US" altLang="ko-KR" smtClean="0"/>
              <a:t>7</a:t>
            </a:r>
            <a:r>
              <a:rPr lang="ko-KR" altLang="en-US" smtClean="0"/>
              <a:t>자리 중 첫째 자리는 성별을 나타내는데</a:t>
            </a:r>
            <a:r>
              <a:rPr lang="en-US" altLang="ko-KR" smtClean="0"/>
              <a:t>, 1, 3</a:t>
            </a:r>
            <a:r>
              <a:rPr lang="ko-KR" altLang="en-US" smtClean="0"/>
              <a:t>은 남자 </a:t>
            </a:r>
            <a:r>
              <a:rPr lang="en-US" altLang="ko-KR" smtClean="0"/>
              <a:t>2, 4</a:t>
            </a:r>
            <a:r>
              <a:rPr lang="ko-KR" altLang="en-US" smtClean="0"/>
              <a:t>는 여자를 의미한다</a:t>
            </a:r>
            <a:r>
              <a:rPr lang="en-US" altLang="ko-KR" smtClean="0"/>
              <a:t>. </a:t>
            </a:r>
            <a:r>
              <a:rPr lang="ko-KR" altLang="en-US" smtClean="0"/>
              <a:t>사용자로부터 </a:t>
            </a:r>
            <a:r>
              <a:rPr lang="en-US" altLang="ko-KR" smtClean="0"/>
              <a:t>13</a:t>
            </a:r>
            <a:r>
              <a:rPr lang="ko-KR" altLang="en-US" smtClean="0"/>
              <a:t>자리의 주민등록번호를 입력 받은 후 성별 </a:t>
            </a:r>
            <a:r>
              <a:rPr lang="en-US" altLang="ko-KR" smtClean="0"/>
              <a:t>(</a:t>
            </a:r>
            <a:r>
              <a:rPr lang="ko-KR" altLang="en-US" smtClean="0"/>
              <a:t>남자</a:t>
            </a:r>
            <a:r>
              <a:rPr lang="en-US" altLang="ko-KR" smtClean="0"/>
              <a:t>, </a:t>
            </a:r>
            <a:r>
              <a:rPr lang="ko-KR" altLang="en-US" smtClean="0"/>
              <a:t>여자</a:t>
            </a:r>
            <a:r>
              <a:rPr lang="en-US" altLang="ko-KR" smtClean="0"/>
              <a:t>)</a:t>
            </a:r>
            <a:r>
              <a:rPr lang="ko-KR" altLang="en-US" smtClean="0"/>
              <a:t>를 출력하는 프로그램을 작성하라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입력 </a:t>
            </a:r>
            <a:r>
              <a:rPr lang="en-US" altLang="ko-KR" smtClean="0"/>
              <a:t>: </a:t>
            </a:r>
            <a:r>
              <a:rPr lang="ko-KR" altLang="en-US" smtClean="0"/>
              <a:t>주민등록번호</a:t>
            </a:r>
            <a:r>
              <a:rPr lang="en-US" altLang="ko-KR" smtClean="0"/>
              <a:t>: 821010-1635210 </a:t>
            </a:r>
          </a:p>
          <a:p>
            <a:pPr lvl="1"/>
            <a:r>
              <a:rPr lang="ko-KR" altLang="en-US" smtClean="0"/>
              <a:t>출력 </a:t>
            </a:r>
            <a:r>
              <a:rPr lang="en-US" altLang="ko-KR" smtClean="0"/>
              <a:t>: </a:t>
            </a:r>
            <a:r>
              <a:rPr lang="ko-KR" altLang="en-US" smtClean="0"/>
              <a:t>남자</a:t>
            </a:r>
            <a:endParaRPr lang="en-US" altLang="ko-KR" smtClean="0"/>
          </a:p>
          <a:p>
            <a:r>
              <a:rPr lang="ko-KR" altLang="en-US" smtClean="0"/>
              <a:t>주민등록번호의 뒷 자리 </a:t>
            </a:r>
            <a:r>
              <a:rPr lang="en-US" altLang="ko-KR" smtClean="0"/>
              <a:t>7</a:t>
            </a:r>
            <a:r>
              <a:rPr lang="ko-KR" altLang="en-US" smtClean="0"/>
              <a:t>자리 중 두번째와 세번째는 지역코드를 의미한다</a:t>
            </a:r>
            <a:r>
              <a:rPr lang="en-US" altLang="ko-KR" smtClean="0"/>
              <a:t>. </a:t>
            </a:r>
            <a:r>
              <a:rPr lang="ko-KR" altLang="en-US" smtClean="0"/>
              <a:t>주민 등록 번호를 입력 받은 후 출생지가 서울인지 아닌지 판단하는 코드를 작성하라</a:t>
            </a:r>
            <a:endParaRPr lang="en-US" altLang="ko-KR" smtClean="0"/>
          </a:p>
          <a:p>
            <a:pPr lvl="1"/>
            <a:r>
              <a:rPr lang="ko-KR" altLang="en-US" smtClean="0"/>
              <a:t>입력 </a:t>
            </a:r>
            <a:r>
              <a:rPr lang="en-US" altLang="ko-KR" smtClean="0"/>
              <a:t>: </a:t>
            </a:r>
            <a:r>
              <a:rPr lang="ko-KR" altLang="en-US" smtClean="0"/>
              <a:t>주민등록번호</a:t>
            </a:r>
            <a:r>
              <a:rPr lang="en-US" altLang="ko-KR" smtClean="0"/>
              <a:t>: 821010-1635210 </a:t>
            </a:r>
            <a:r>
              <a:rPr lang="ko-KR" altLang="en-US" smtClean="0"/>
              <a:t>서울이 아닙니다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 smtClean="0"/>
              <a:t>출력 </a:t>
            </a:r>
            <a:r>
              <a:rPr lang="en-US" altLang="ko-KR" smtClean="0"/>
              <a:t>: </a:t>
            </a:r>
            <a:r>
              <a:rPr lang="ko-KR" altLang="en-US" smtClean="0"/>
              <a:t>주민등록번호</a:t>
            </a:r>
            <a:r>
              <a:rPr lang="en-US" altLang="ko-KR" smtClean="0"/>
              <a:t>: 861010-1015210 </a:t>
            </a:r>
            <a:r>
              <a:rPr lang="ko-KR" altLang="en-US" smtClean="0"/>
              <a:t>서울 입니다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2605" y="5412640"/>
            <a:ext cx="1743190" cy="1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4404441"/>
            <a:ext cx="7253806" cy="2242422"/>
          </a:xfrm>
        </p:spPr>
        <p:txBody>
          <a:bodyPr/>
          <a:lstStyle/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>
              <a:ea typeface="굴림" charset="-127"/>
            </a:endParaRPr>
          </a:p>
          <a:p>
            <a:endParaRPr lang="en-US" altLang="ko-KR" smtClean="0">
              <a:ea typeface="굴림" charset="-127"/>
            </a:endParaRPr>
          </a:p>
          <a:p>
            <a:endParaRPr lang="en-US" altLang="ko-KR" smtClean="0">
              <a:ea typeface="굴림" charset="-127"/>
            </a:endParaRPr>
          </a:p>
          <a:p>
            <a:endParaRPr lang="en-US" altLang="ko-KR" smtClean="0">
              <a:ea typeface="굴림" charset="-127"/>
            </a:endParaRPr>
          </a:p>
          <a:p>
            <a:endParaRPr lang="en-US" altLang="ko-KR" smtClean="0">
              <a:ea typeface="굴림" charset="-127"/>
            </a:endParaRPr>
          </a:p>
        </p:txBody>
      </p:sp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연습문제 </a:t>
            </a:r>
            <a:r>
              <a:rPr lang="en-US" altLang="ko-KR"/>
              <a:t>(</a:t>
            </a:r>
            <a:r>
              <a:rPr lang="ko-KR" altLang="en-US"/>
              <a:t>조건문</a:t>
            </a:r>
            <a:r>
              <a:rPr lang="en-US" altLang="ko-KR"/>
              <a:t>)</a:t>
            </a:r>
            <a:endParaRPr lang="ko-KR" altLang="en-US" smtClean="0">
              <a:ea typeface="굴림" charset="-127"/>
            </a:endParaRPr>
          </a:p>
        </p:txBody>
      </p:sp>
      <p:pic>
        <p:nvPicPr>
          <p:cNvPr id="614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868719"/>
            <a:ext cx="7333343" cy="255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630900"/>
            <a:ext cx="7444695" cy="18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198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endParaRPr lang="ko-KR" altLang="en-US" smtClean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연습문제 </a:t>
            </a:r>
            <a:r>
              <a:rPr lang="en-US" altLang="ko-KR"/>
              <a:t>(</a:t>
            </a:r>
            <a:r>
              <a:rPr lang="ko-KR" altLang="en-US"/>
              <a:t>조건문</a:t>
            </a:r>
            <a:r>
              <a:rPr lang="en-US" altLang="ko-KR"/>
              <a:t>)</a:t>
            </a:r>
            <a:endParaRPr lang="ko-KR" altLang="en-US" smtClean="0"/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25600"/>
            <a:ext cx="836295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17584"/>
            <a:ext cx="8458200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6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endParaRPr lang="ko-KR" altLang="en-US" smtClean="0"/>
          </a:p>
        </p:txBody>
      </p:sp>
      <p:sp>
        <p:nvSpPr>
          <p:cNvPr id="819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연습문제 </a:t>
            </a:r>
            <a:r>
              <a:rPr lang="en-US" altLang="ko-KR"/>
              <a:t>(</a:t>
            </a:r>
            <a:r>
              <a:rPr lang="ko-KR" altLang="en-US"/>
              <a:t>조건문</a:t>
            </a:r>
            <a:r>
              <a:rPr lang="en-US" altLang="ko-KR"/>
              <a:t>)</a:t>
            </a:r>
            <a:endParaRPr lang="ko-KR" altLang="en-US" smtClean="0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553029"/>
            <a:ext cx="881062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4691743"/>
            <a:ext cx="875347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endParaRPr lang="ko-KR" altLang="en-US" smtClean="0"/>
          </a:p>
        </p:txBody>
      </p:sp>
      <p:sp>
        <p:nvSpPr>
          <p:cNvPr id="921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연습문제 </a:t>
            </a:r>
            <a:r>
              <a:rPr lang="en-US" altLang="ko-KR"/>
              <a:t>(</a:t>
            </a:r>
            <a:r>
              <a:rPr lang="ko-KR" altLang="en-US"/>
              <a:t>조건문</a:t>
            </a:r>
            <a:r>
              <a:rPr lang="en-US" altLang="ko-KR"/>
              <a:t>)</a:t>
            </a:r>
            <a:endParaRPr lang="ko-KR" altLang="en-US" smtClean="0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12871"/>
            <a:ext cx="71913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95664"/>
            <a:ext cx="58102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91114"/>
            <a:ext cx="68961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282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1766</TotalTime>
  <Words>303</Words>
  <Application>Microsoft Office PowerPoint</Application>
  <PresentationFormat>화면 슬라이드 쇼(4:3)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1_가을</vt:lpstr>
      <vt:lpstr>5장 조건문</vt:lpstr>
      <vt:lpstr>연습문제 (조건문)</vt:lpstr>
      <vt:lpstr>연습문제 (조건문)</vt:lpstr>
      <vt:lpstr>연습문제 (조건문)</vt:lpstr>
      <vt:lpstr>연습문제 (조건문)</vt:lpstr>
      <vt:lpstr>연습문제 (조건문)</vt:lpstr>
      <vt:lpstr>연습문제 (조건문)</vt:lpstr>
      <vt:lpstr>연습문제 (조건문)</vt:lpstr>
      <vt:lpstr>연습문제 (조건문)</vt:lpstr>
      <vt:lpstr>연습문제 (조건문)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user</cp:lastModifiedBy>
  <cp:revision>349</cp:revision>
  <dcterms:created xsi:type="dcterms:W3CDTF">2007-06-29T06:43:39Z</dcterms:created>
  <dcterms:modified xsi:type="dcterms:W3CDTF">2019-01-16T07:25:36Z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