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CCFF"/>
    <a:srgbClr val="CCFFFF"/>
    <a:srgbClr val="CCFFCC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3514" autoAdjust="0"/>
  </p:normalViewPr>
  <p:slideViewPr>
    <p:cSldViewPr snapToGrid="0">
      <p:cViewPr varScale="1">
        <p:scale>
          <a:sx n="66" d="100"/>
          <a:sy n="66" d="100"/>
        </p:scale>
        <p:origin x="-8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365286"/>
            <a:ext cx="5388429" cy="8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92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1/21/2019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81000"/>
            <a:ext cx="2514600" cy="3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2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82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58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7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17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43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1/21/2019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/32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62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 smtClean="0"/>
              <a:t>장 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026" y="1808357"/>
            <a:ext cx="8548687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726" y="3789557"/>
            <a:ext cx="8713787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501" y="1422672"/>
            <a:ext cx="5151903" cy="218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864" y="3791100"/>
            <a:ext cx="5633851" cy="269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454" y="1620643"/>
            <a:ext cx="5095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254" y="4211443"/>
            <a:ext cx="5162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61" y="1771805"/>
            <a:ext cx="50768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111" y="4464205"/>
            <a:ext cx="51339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503" y="1262776"/>
            <a:ext cx="50673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403" y="3141081"/>
            <a:ext cx="5105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949" y="5000625"/>
            <a:ext cx="75326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51" y="1576039"/>
            <a:ext cx="882808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51" y="4231888"/>
            <a:ext cx="50387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0196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4343400"/>
            <a:ext cx="60007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143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14800"/>
            <a:ext cx="7756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61" y="1676400"/>
            <a:ext cx="59817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961" y="4114800"/>
            <a:ext cx="681831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/>
          <p:cNvSpPr>
            <a:spLocks noGrp="1"/>
          </p:cNvSpPr>
          <p:nvPr>
            <p:ph sz="quarter" idx="10"/>
          </p:nvPr>
        </p:nvSpPr>
        <p:spPr>
          <a:xfrm>
            <a:off x="262054" y="1550021"/>
            <a:ext cx="8686800" cy="61108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smtClean="0"/>
              <a:t>1+(1+2)+(1+2+3)+(1+2+3+4)+...+(1+2+3+...+10)</a:t>
            </a:r>
            <a:r>
              <a:rPr lang="ko-KR" altLang="en-US" b="1" smtClean="0"/>
              <a:t>의 결과를 계산하시오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r>
              <a:rPr lang="en-US" altLang="ko-KR" b="1" smtClean="0"/>
              <a:t>1+(-2)+3+(-4)+... </a:t>
            </a:r>
            <a:r>
              <a:rPr lang="ko-KR" altLang="en-US" b="1" smtClean="0"/>
              <a:t>과 같은 식으로 계속 더해나갔을 때</a:t>
            </a:r>
            <a:r>
              <a:rPr lang="en-US" altLang="ko-KR" b="1" smtClean="0"/>
              <a:t>, </a:t>
            </a:r>
            <a:r>
              <a:rPr lang="ko-KR" altLang="en-US" b="1" smtClean="0"/>
              <a:t>몇까지 더해야 총합이 </a:t>
            </a:r>
            <a:r>
              <a:rPr lang="en-US" altLang="ko-KR" b="1" smtClean="0"/>
              <a:t>100</a:t>
            </a:r>
            <a:r>
              <a:rPr lang="ko-KR" altLang="en-US" b="1" smtClean="0"/>
              <a:t>이상이 되는지 구하시오</a:t>
            </a:r>
            <a:r>
              <a:rPr lang="en-US" altLang="ko-KR" b="1" smtClean="0"/>
              <a:t>.</a:t>
            </a:r>
            <a:endParaRPr lang="ko-KR" altLang="en-US" smtClean="0"/>
          </a:p>
          <a:p>
            <a:endParaRPr lang="en-US" altLang="ko-KR" b="1" smtClean="0"/>
          </a:p>
          <a:p>
            <a:r>
              <a:rPr lang="ko-KR" altLang="en-US" b="1" smtClean="0"/>
              <a:t>두 개의 주사위를 던졌을 때</a:t>
            </a:r>
            <a:r>
              <a:rPr lang="en-US" altLang="ko-KR" b="1" smtClean="0"/>
              <a:t>, </a:t>
            </a:r>
            <a:r>
              <a:rPr lang="ko-KR" altLang="en-US" b="1" smtClean="0"/>
              <a:t>눈의 합이 </a:t>
            </a:r>
            <a:r>
              <a:rPr lang="en-US" altLang="ko-KR" b="1" smtClean="0"/>
              <a:t>6</a:t>
            </a:r>
            <a:r>
              <a:rPr lang="ko-KR" altLang="en-US" b="1" smtClean="0"/>
              <a:t>이 되는 모든 경우의 수를 출력하는 프로그램을 작성하시오</a:t>
            </a:r>
            <a:r>
              <a:rPr lang="en-US" altLang="ko-KR" b="1" smtClean="0"/>
              <a:t>.</a:t>
            </a:r>
            <a:endParaRPr lang="ko-KR" altLang="en-US" smtClean="0"/>
          </a:p>
          <a:p>
            <a:endParaRPr lang="en-US" altLang="ko-KR" b="1" smtClean="0"/>
          </a:p>
          <a:p>
            <a:r>
              <a:rPr lang="ko-KR" altLang="en-US" b="1" smtClean="0"/>
              <a:t>방정식 </a:t>
            </a:r>
            <a:r>
              <a:rPr lang="en-US" altLang="ko-KR" b="1" smtClean="0"/>
              <a:t>2x+4y=10</a:t>
            </a:r>
            <a:r>
              <a:rPr lang="ko-KR" altLang="en-US" b="1" smtClean="0"/>
              <a:t>의 모든 해를 구하시오</a:t>
            </a:r>
            <a:r>
              <a:rPr lang="en-US" altLang="ko-KR" b="1" smtClean="0"/>
              <a:t>. </a:t>
            </a:r>
          </a:p>
          <a:p>
            <a:pPr lvl="1"/>
            <a:r>
              <a:rPr lang="ko-KR" altLang="en-US" b="1" smtClean="0"/>
              <a:t>단</a:t>
            </a:r>
            <a:r>
              <a:rPr lang="en-US" altLang="ko-KR" b="1" smtClean="0"/>
              <a:t>, x</a:t>
            </a:r>
            <a:r>
              <a:rPr lang="ko-KR" altLang="en-US" b="1" smtClean="0"/>
              <a:t>와 </a:t>
            </a:r>
            <a:r>
              <a:rPr lang="en-US" altLang="ko-KR" b="1" smtClean="0"/>
              <a:t>y</a:t>
            </a:r>
            <a:r>
              <a:rPr lang="ko-KR" altLang="en-US" b="1" smtClean="0"/>
              <a:t>는 정수이고 각각의 범위는 </a:t>
            </a:r>
            <a:r>
              <a:rPr lang="en-US" altLang="ko-KR" b="1" smtClean="0"/>
              <a:t>0&lt;=x&lt;=10, 0&lt;=y&lt;=10 </a:t>
            </a:r>
            <a:r>
              <a:rPr lang="ko-KR" altLang="en-US" b="1" smtClean="0"/>
              <a:t>이다</a:t>
            </a:r>
            <a:r>
              <a:rPr lang="en-US" altLang="ko-KR" b="1" smtClean="0"/>
              <a:t>.</a:t>
            </a:r>
          </a:p>
          <a:p>
            <a:pPr lvl="1"/>
            <a:endParaRPr lang="en-US" altLang="ko-KR" b="1" smtClean="0"/>
          </a:p>
          <a:p>
            <a:r>
              <a:rPr lang="en-US" altLang="ko-KR" sz="180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800" smtClean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800" smtClean="0">
                <a:latin typeface="HY견고딕" pitchFamily="18" charset="-127"/>
                <a:ea typeface="HY견고딕" pitchFamily="18" charset="-127"/>
              </a:rPr>
              <a:t>100 </a:t>
            </a:r>
            <a:r>
              <a:rPr lang="ko-KR" altLang="en-US" sz="1800" smtClean="0">
                <a:latin typeface="HY견고딕" pitchFamily="18" charset="-127"/>
                <a:ea typeface="HY견고딕" pitchFamily="18" charset="-127"/>
              </a:rPr>
              <a:t>사이에 있는 모든 소수</a:t>
            </a:r>
            <a:r>
              <a:rPr lang="en-US" altLang="ko-KR" sz="1800" smtClean="0">
                <a:latin typeface="HY견고딕" pitchFamily="18" charset="-127"/>
                <a:ea typeface="HY견고딕" pitchFamily="18" charset="-127"/>
              </a:rPr>
              <a:t>(prime number)</a:t>
            </a:r>
            <a:r>
              <a:rPr lang="ko-KR" altLang="en-US" sz="1800" smtClean="0">
                <a:latin typeface="HY견고딕" pitchFamily="18" charset="-127"/>
                <a:ea typeface="HY견고딕" pitchFamily="18" charset="-127"/>
              </a:rPr>
              <a:t>를 찾는 프로그램을 작성하세요</a:t>
            </a:r>
            <a:r>
              <a:rPr lang="en-US" altLang="ko-KR" sz="180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vl="1"/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소수는 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과 자기 자신 이외에는 약수를 가지지 않아야 한다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현재 정수에서 시작하여 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100 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사이에 약수가 하나라도 있으면 소수가 아니다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약수는 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% 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연산자를 이용하여 검사할 수 있다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, i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의 약수라면 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i%5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600" smtClean="0">
                <a:latin typeface="HY견고딕" pitchFamily="18" charset="-127"/>
                <a:ea typeface="HY견고딕" pitchFamily="18" charset="-127"/>
              </a:rPr>
              <a:t>이 된다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 smtClean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24" name="내용 개체 틀 1"/>
          <p:cNvSpPr txBox="1">
            <a:spLocks/>
          </p:cNvSpPr>
          <p:nvPr/>
        </p:nvSpPr>
        <p:spPr bwMode="auto">
          <a:xfrm>
            <a:off x="-1968190" y="3666892"/>
            <a:ext cx="86868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endParaRPr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342900" indent="-342900" latinLnBrk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까지의 짝수들의 합</a:t>
            </a:r>
            <a:r>
              <a:rPr lang="en-US" altLang="ko-KR"/>
              <a:t>,</a:t>
            </a:r>
            <a:r>
              <a:rPr lang="ko-KR" altLang="en-US"/>
              <a:t> 평균을 출력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까지의 </a:t>
            </a:r>
            <a:r>
              <a:rPr lang="en-US" altLang="ko-KR"/>
              <a:t>3</a:t>
            </a:r>
            <a:r>
              <a:rPr lang="ko-KR" altLang="en-US"/>
              <a:t>의 배수들의 합</a:t>
            </a:r>
            <a:r>
              <a:rPr lang="en-US" altLang="ko-KR"/>
              <a:t>,</a:t>
            </a:r>
            <a:r>
              <a:rPr lang="ko-KR" altLang="en-US"/>
              <a:t> 평균을 </a:t>
            </a:r>
            <a:r>
              <a:rPr lang="ko-KR" altLang="en-US" smtClean="0"/>
              <a:t>출력</a:t>
            </a:r>
            <a:endParaRPr lang="en-US" altLang="ko-KR" smtClean="0"/>
          </a:p>
          <a:p>
            <a:r>
              <a:rPr lang="ko-KR" altLang="en-US"/>
              <a:t>다음 리스트에서 홀수에만 </a:t>
            </a:r>
            <a:r>
              <a:rPr lang="en-US" altLang="ko-KR"/>
              <a:t>2</a:t>
            </a:r>
            <a:r>
              <a:rPr lang="ko-KR" altLang="en-US"/>
              <a:t>를 곱하여 리스트에 저장하세요</a:t>
            </a:r>
            <a:endParaRPr lang="en-US" altLang="ko-KR"/>
          </a:p>
          <a:p>
            <a:pPr lvl="1"/>
            <a:r>
              <a:rPr lang="en-US" altLang="ko-KR"/>
              <a:t>numbers = [1, 2, 3, 4, 5]</a:t>
            </a:r>
          </a:p>
          <a:p>
            <a:pPr lvl="1"/>
            <a:r>
              <a:rPr lang="ko-KR" altLang="en-US"/>
              <a:t>결과 </a:t>
            </a:r>
            <a:r>
              <a:rPr lang="en-US" altLang="ko-KR"/>
              <a:t>result =</a:t>
            </a:r>
            <a:r>
              <a:rPr lang="ko-KR" altLang="en-US"/>
              <a:t> </a:t>
            </a:r>
            <a:r>
              <a:rPr lang="en-US" altLang="ko-KR"/>
              <a:t>[2,6,10]</a:t>
            </a:r>
          </a:p>
          <a:p>
            <a:endParaRPr lang="ko-KR" altLang="en-US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>
          <a:xfrm>
            <a:off x="273205" y="1623239"/>
            <a:ext cx="8686800" cy="495598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smtClean="0"/>
              <a:t>숫자로 이루어진 문자열 </a:t>
            </a:r>
            <a:r>
              <a:rPr lang="en-US" altLang="ko-KR" b="1" smtClean="0"/>
              <a:t>str</a:t>
            </a:r>
            <a:r>
              <a:rPr lang="ko-KR" altLang="en-US" b="1" smtClean="0"/>
              <a:t>이 있을 때</a:t>
            </a:r>
            <a:r>
              <a:rPr lang="en-US" altLang="ko-KR" b="1" smtClean="0"/>
              <a:t>, </a:t>
            </a:r>
            <a:r>
              <a:rPr lang="ko-KR" altLang="en-US" b="1" smtClean="0"/>
              <a:t>각 자리의 합을 더한 결과를 출력하는 코드를 완성하라</a:t>
            </a:r>
            <a:r>
              <a:rPr lang="en-US" altLang="ko-KR" b="1" smtClean="0"/>
              <a:t>. </a:t>
            </a:r>
            <a:r>
              <a:rPr lang="ko-KR" altLang="en-US" b="1" smtClean="0"/>
              <a:t>만일 문자열이 </a:t>
            </a:r>
            <a:r>
              <a:rPr lang="en-US" altLang="ko-KR" b="1" smtClean="0"/>
              <a:t>"12345"</a:t>
            </a:r>
            <a:r>
              <a:rPr lang="ko-KR" altLang="en-US" b="1" smtClean="0"/>
              <a:t>라면</a:t>
            </a:r>
            <a:r>
              <a:rPr lang="en-US" altLang="ko-KR" b="1" smtClean="0"/>
              <a:t>, ‘1+2+3+4+5’</a:t>
            </a:r>
            <a:r>
              <a:rPr lang="ko-KR" altLang="en-US" b="1" smtClean="0"/>
              <a:t>의 결과인 </a:t>
            </a:r>
            <a:r>
              <a:rPr lang="en-US" altLang="ko-KR" b="1" smtClean="0"/>
              <a:t>15</a:t>
            </a:r>
            <a:r>
              <a:rPr lang="ko-KR" altLang="en-US" b="1" smtClean="0"/>
              <a:t>를 출력이 출력되어야 한다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r>
              <a:rPr lang="en-US" altLang="ko-KR" b="1" smtClean="0"/>
              <a:t>int</a:t>
            </a:r>
            <a:r>
              <a:rPr lang="ko-KR" altLang="en-US" b="1" smtClean="0"/>
              <a:t>타입의 변수 </a:t>
            </a:r>
            <a:r>
              <a:rPr lang="en-US" altLang="ko-KR" b="1" smtClean="0"/>
              <a:t>num </a:t>
            </a:r>
            <a:r>
              <a:rPr lang="ko-KR" altLang="en-US" b="1" smtClean="0"/>
              <a:t>이 있을 때</a:t>
            </a:r>
            <a:r>
              <a:rPr lang="en-US" altLang="ko-KR" b="1" smtClean="0"/>
              <a:t>, </a:t>
            </a:r>
            <a:r>
              <a:rPr lang="ko-KR" altLang="en-US" b="1" smtClean="0"/>
              <a:t>각 자리의 합을 더한 결과를 출력하는 코드를 완성하라</a:t>
            </a:r>
            <a:r>
              <a:rPr lang="en-US" altLang="ko-KR" b="1" smtClean="0"/>
              <a:t>. </a:t>
            </a:r>
            <a:r>
              <a:rPr lang="ko-KR" altLang="en-US" b="1" smtClean="0"/>
              <a:t>만일 변수 </a:t>
            </a:r>
            <a:r>
              <a:rPr lang="en-US" altLang="ko-KR" b="1" smtClean="0"/>
              <a:t>num</a:t>
            </a:r>
            <a:r>
              <a:rPr lang="ko-KR" altLang="en-US" b="1" smtClean="0"/>
              <a:t>의 값이 </a:t>
            </a:r>
            <a:r>
              <a:rPr lang="en-US" altLang="ko-KR" b="1" smtClean="0"/>
              <a:t>12345</a:t>
            </a:r>
            <a:r>
              <a:rPr lang="ko-KR" altLang="en-US" b="1" smtClean="0"/>
              <a:t>라면</a:t>
            </a:r>
            <a:r>
              <a:rPr lang="en-US" altLang="ko-KR" b="1" smtClean="0"/>
              <a:t>, ‘1+2+3+4+5’</a:t>
            </a:r>
            <a:r>
              <a:rPr lang="ko-KR" altLang="en-US" b="1" smtClean="0"/>
              <a:t>의 결과인 </a:t>
            </a:r>
            <a:r>
              <a:rPr lang="en-US" altLang="ko-KR" b="1" smtClean="0"/>
              <a:t>15</a:t>
            </a:r>
            <a:r>
              <a:rPr lang="ko-KR" altLang="en-US" b="1" smtClean="0"/>
              <a:t>를 출력하라</a:t>
            </a:r>
            <a:r>
              <a:rPr lang="en-US" altLang="ko-KR" b="1" smtClean="0"/>
              <a:t>.</a:t>
            </a:r>
            <a:endParaRPr lang="ko-KR" altLang="en-US" smtClean="0"/>
          </a:p>
          <a:p>
            <a:pPr lvl="1"/>
            <a:r>
              <a:rPr lang="en-US" altLang="ko-KR" b="1" smtClean="0"/>
              <a:t>[</a:t>
            </a:r>
            <a:r>
              <a:rPr lang="ko-KR" altLang="en-US" b="1" smtClean="0"/>
              <a:t>주의</a:t>
            </a:r>
            <a:r>
              <a:rPr lang="en-US" altLang="ko-KR" b="1" smtClean="0"/>
              <a:t>] </a:t>
            </a:r>
            <a:r>
              <a:rPr lang="ko-KR" altLang="en-US" b="1" smtClean="0"/>
              <a:t>문자열로 변환하지 말고 숫자로만 처리해야 한다</a:t>
            </a:r>
            <a:r>
              <a:rPr lang="en-US" altLang="ko-KR" b="1" smtClean="0"/>
              <a:t>.</a:t>
            </a:r>
            <a:endParaRPr lang="ko-KR" altLang="en-US" smtClean="0"/>
          </a:p>
          <a:p>
            <a:endParaRPr lang="en-US" altLang="ko-KR" b="1" smtClean="0"/>
          </a:p>
          <a:p>
            <a:r>
              <a:rPr lang="ko-KR" altLang="en-US" b="1" smtClean="0"/>
              <a:t>다음은 주어진 문자열</a:t>
            </a:r>
            <a:r>
              <a:rPr lang="en-US" altLang="ko-KR" b="1" smtClean="0"/>
              <a:t>(value)</a:t>
            </a:r>
            <a:r>
              <a:rPr lang="ko-KR" altLang="en-US" b="1" smtClean="0"/>
              <a:t>이 숫자인지를 판별하는 프로그램을 작성하세요 </a:t>
            </a:r>
            <a:endParaRPr lang="en-US" altLang="ko-KR" b="1" smtClean="0"/>
          </a:p>
          <a:p>
            <a:pPr lvl="1"/>
            <a:r>
              <a:rPr lang="en-US" altLang="ko-KR" smtClean="0"/>
              <a:t>ex) </a:t>
            </a:r>
            <a:r>
              <a:rPr lang="en-US" altLang="ko-KR" b="1" smtClean="0"/>
              <a:t>String value = "12o34"; -&gt; value.length()</a:t>
            </a:r>
            <a:endParaRPr lang="ko-KR" altLang="en-US" smtClean="0"/>
          </a:p>
          <a:p>
            <a:endParaRPr lang="ko-KR" altLang="en-US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심화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5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147" y="1527717"/>
            <a:ext cx="8763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397" y="4728117"/>
            <a:ext cx="857091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67556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8" y="4114800"/>
            <a:ext cx="8826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48" y="1519386"/>
            <a:ext cx="8118088" cy="509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56" y="1596483"/>
            <a:ext cx="801846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487" y="3333750"/>
            <a:ext cx="8799513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503030" y="2638002"/>
            <a:ext cx="8161700" cy="4219998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747" y="1477008"/>
            <a:ext cx="8240751" cy="211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804" y="3646552"/>
            <a:ext cx="6504600" cy="15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44" y="5202392"/>
            <a:ext cx="7354777" cy="165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65112" y="1678995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2" y="1585332"/>
            <a:ext cx="882808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312" y="3795132"/>
            <a:ext cx="65516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122</Words>
  <Application>Microsoft Office PowerPoint</Application>
  <PresentationFormat>화면 슬라이드 쇼(4:3)</PresentationFormat>
  <Paragraphs>44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1_가을</vt:lpstr>
      <vt:lpstr>6장 반복문</vt:lpstr>
      <vt:lpstr>반복문</vt:lpstr>
      <vt:lpstr>PowerPoint 프레젠테이션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반복문(심화)</vt:lpstr>
      <vt:lpstr>반복문(심화)</vt:lpstr>
      <vt:lpstr>반복문(심화)</vt:lpstr>
      <vt:lpstr>반복문(심화)</vt:lpstr>
      <vt:lpstr>반복문(심화)</vt:lpstr>
      <vt:lpstr>반복문(심화)</vt:lpstr>
      <vt:lpstr>반복문(심화)</vt:lpstr>
      <vt:lpstr>반복문(심화)</vt:lpstr>
      <vt:lpstr>반복문(심화)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356</cp:revision>
  <dcterms:created xsi:type="dcterms:W3CDTF">2007-06-29T06:43:39Z</dcterms:created>
  <dcterms:modified xsi:type="dcterms:W3CDTF">2019-01-21T08:22:45Z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