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05" r:id="rId3"/>
    <p:sldId id="412" r:id="rId4"/>
    <p:sldId id="406" r:id="rId5"/>
    <p:sldId id="408" r:id="rId6"/>
    <p:sldId id="407" r:id="rId7"/>
    <p:sldId id="409" r:id="rId8"/>
    <p:sldId id="410" r:id="rId9"/>
    <p:sldId id="411" r:id="rId10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CC"/>
    <a:srgbClr val="CCFFFF"/>
    <a:srgbClr val="CCCCFF"/>
    <a:srgbClr val="CCFFCC"/>
    <a:srgbClr val="FF9999"/>
    <a:srgbClr val="0099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50" autoAdjust="0"/>
    <p:restoredTop sz="82138" autoAdjust="0"/>
  </p:normalViewPr>
  <p:slideViewPr>
    <p:cSldViewPr snapToGrid="0">
      <p:cViewPr varScale="1">
        <p:scale>
          <a:sx n="95" d="100"/>
          <a:sy n="95" d="100"/>
        </p:scale>
        <p:origin x="-26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823CE92-0A45-47A5-831E-BED0FF28AE87}" type="datetime1">
              <a:rPr lang="en-US" altLang="ko-KR" smtClean="0"/>
              <a:pPr/>
              <a:t>1/24/2019</a:t>
            </a:fld>
            <a:endParaRPr 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0" y="365286"/>
            <a:ext cx="5388429" cy="8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59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DC31-7673-4422-82F7-B1BA922DF8C9}" type="datetime1">
              <a:rPr lang="en-US" altLang="ko-KR" smtClean="0"/>
              <a:pPr/>
              <a:t>1/24/2019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126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18DED6A-2F0F-4D62-9FBB-83B78E023D9D}" type="datetime1">
              <a:rPr lang="en-US" altLang="ko-KR" smtClean="0"/>
              <a:pPr/>
              <a:t>1/24/2019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9113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1903-3BCF-4DA6-A785-BCC83A29BCEC}" type="datetime1">
              <a:rPr lang="en-US" altLang="ko-KR" smtClean="0"/>
              <a:pPr/>
              <a:t>1/24/2019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18978"/>
            <a:ext cx="2514600" cy="39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0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83C0-6FE1-45B5-B67B-8C2F4673E77E}" type="datetime1">
              <a:rPr lang="en-US" altLang="ko-KR" smtClean="0"/>
              <a:pPr/>
              <a:t>1/24/2019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78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F4CB477-5707-4699-AB1D-6797D04C5FFE}" type="datetime1">
              <a:rPr lang="en-US" altLang="ko-KR" smtClean="0"/>
              <a:pPr/>
              <a:t>1/24/2019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224EDD3-E843-40D5-8FC4-992896EA4699}" type="datetime1">
              <a:rPr lang="en-US" altLang="ko-KR" smtClean="0"/>
              <a:pPr/>
              <a:t>1/24/2019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007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1C16-74F0-4E38-982E-16770C082C58}" type="datetime1">
              <a:rPr lang="en-US" altLang="ko-KR" smtClean="0"/>
              <a:pPr/>
              <a:t>1/24/2019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293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2BEC-4B59-49DE-BE4A-751A87E8412C}" type="datetime1">
              <a:rPr lang="en-US" altLang="ko-KR" smtClean="0"/>
              <a:pPr/>
              <a:t>1/24/2019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039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485B-B15F-4B92-85B5-0A0BAD77A6BF}" type="datetime1">
              <a:rPr lang="en-US" altLang="ko-KR" smtClean="0"/>
              <a:pPr/>
              <a:t>1/24/2019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0229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1ADD5E5-B59D-4906-81F8-DE8C06419FDF}" type="datetime1">
              <a:rPr lang="en-US" altLang="ko-KR" smtClean="0"/>
              <a:pPr/>
              <a:t>1/24/2019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15461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78B43E-0FB2-4402-B89E-824E82589B46}" type="datetime1">
              <a:rPr lang="en-US" altLang="ko-KR" smtClean="0"/>
              <a:pPr/>
              <a:t>1/24/2019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6096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27E32FA9-E425-4826-99EB-F81BAD970436}" type="slidenum">
              <a:rPr kumimoji="0" lang="ko-KR" altLang="en-US" sz="1200" smtClean="0"/>
              <a:pPr algn="ctr" eaLnBrk="1" latinLnBrk="0" hangingPunct="1"/>
              <a:t>‹#›</a:t>
            </a:fld>
            <a:r>
              <a:rPr kumimoji="0" lang="en-US" altLang="ko-KR" sz="1200" smtClean="0"/>
              <a:t>/30</a:t>
            </a:r>
            <a:endParaRPr kumimoji="0" 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0246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smtClean="0"/>
              <a:t>장 </a:t>
            </a:r>
            <a:r>
              <a:rPr lang="ko-KR" altLang="en-US" dirty="0" smtClean="0"/>
              <a:t>변수 </a:t>
            </a:r>
            <a:r>
              <a:rPr lang="en-US" altLang="ko-KR" smtClean="0"/>
              <a:t>- </a:t>
            </a:r>
            <a:r>
              <a:rPr lang="ko-KR" altLang="en-US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3887" y="1736100"/>
            <a:ext cx="8760113" cy="216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3602" y="4217697"/>
            <a:ext cx="8620094" cy="1139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25003" y="4868214"/>
            <a:ext cx="44165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latin typeface="굴림체" pitchFamily="49" charset="-127"/>
                <a:ea typeface="굴림체" pitchFamily="49" charset="-127"/>
              </a:rPr>
              <a:t>두개의 정수를 입력 받아서 구구단을 출력하는 함수를 만드세요 </a:t>
            </a:r>
            <a:endParaRPr lang="ko-KR" altLang="en-US" sz="110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731" y="1610798"/>
            <a:ext cx="5492684" cy="220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31065" y="2434106"/>
            <a:ext cx="44165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latin typeface="굴림체" pitchFamily="49" charset="-127"/>
                <a:ea typeface="굴림체" pitchFamily="49" charset="-127"/>
              </a:rPr>
              <a:t>하나의 </a:t>
            </a:r>
            <a:r>
              <a:rPr lang="ko-KR" altLang="en-US" sz="1100" smtClean="0">
                <a:latin typeface="굴림체" pitchFamily="49" charset="-127"/>
                <a:ea typeface="굴림체" pitchFamily="49" charset="-127"/>
              </a:rPr>
              <a:t>정수를 입력 받아서 반지름을 리턴하는 함수를 만드세요 </a:t>
            </a:r>
            <a:endParaRPr lang="ko-KR" altLang="en-US" sz="110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354" y="1651380"/>
            <a:ext cx="8694737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870" y="4416360"/>
            <a:ext cx="8882130" cy="195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3821" y="1725500"/>
            <a:ext cx="7551737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155" y="1614489"/>
            <a:ext cx="8782783" cy="2017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332" y="3827776"/>
            <a:ext cx="7247051" cy="2946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70456" y="2343954"/>
            <a:ext cx="773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latin typeface="굴림체" pitchFamily="49" charset="-127"/>
                <a:ea typeface="굴림체" pitchFamily="49" charset="-127"/>
              </a:rPr>
              <a:t>두개의 정수를 입력 받아서 큰수는 </a:t>
            </a:r>
            <a:r>
              <a:rPr lang="en-US" altLang="ko-KR" sz="1100" smtClean="0">
                <a:latin typeface="굴림체" pitchFamily="49" charset="-127"/>
                <a:ea typeface="굴림체" pitchFamily="49" charset="-127"/>
              </a:rPr>
              <a:t>2</a:t>
            </a:r>
            <a:r>
              <a:rPr lang="ko-KR" altLang="en-US" sz="1100" smtClean="0">
                <a:latin typeface="굴림체" pitchFamily="49" charset="-127"/>
                <a:ea typeface="굴림체" pitchFamily="49" charset="-127"/>
              </a:rPr>
              <a:t>로 </a:t>
            </a:r>
            <a:r>
              <a:rPr lang="ko-KR" altLang="en-US" sz="1100" smtClean="0">
                <a:latin typeface="굴림체" pitchFamily="49" charset="-127"/>
                <a:ea typeface="굴림체" pitchFamily="49" charset="-127"/>
              </a:rPr>
              <a:t>나눈몫을 저장</a:t>
            </a:r>
            <a:r>
              <a:rPr lang="en-US" altLang="ko-KR" sz="1100" smtClean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100" smtClean="0">
                <a:latin typeface="굴림체" pitchFamily="49" charset="-127"/>
                <a:ea typeface="굴림체" pitchFamily="49" charset="-127"/>
              </a:rPr>
              <a:t>출력하고 </a:t>
            </a:r>
            <a:r>
              <a:rPr lang="ko-KR" altLang="en-US" sz="1100" smtClean="0">
                <a:latin typeface="굴림체" pitchFamily="49" charset="-127"/>
                <a:ea typeface="굴림체" pitchFamily="49" charset="-127"/>
              </a:rPr>
              <a:t>작은수를 </a:t>
            </a:r>
            <a:r>
              <a:rPr lang="en-US" altLang="ko-KR" sz="1100" smtClean="0">
                <a:latin typeface="굴림체" pitchFamily="49" charset="-127"/>
                <a:ea typeface="굴림체" pitchFamily="49" charset="-127"/>
              </a:rPr>
              <a:t>2</a:t>
            </a:r>
            <a:r>
              <a:rPr lang="ko-KR" altLang="en-US" sz="1100" smtClean="0">
                <a:latin typeface="굴림체" pitchFamily="49" charset="-127"/>
                <a:ea typeface="굴림체" pitchFamily="49" charset="-127"/>
              </a:rPr>
              <a:t>를 </a:t>
            </a:r>
            <a:r>
              <a:rPr lang="ko-KR" altLang="en-US" sz="1100" smtClean="0">
                <a:latin typeface="굴림체" pitchFamily="49" charset="-127"/>
                <a:ea typeface="굴림체" pitchFamily="49" charset="-127"/>
              </a:rPr>
              <a:t>곱하여 저장 출력 함수를 </a:t>
            </a:r>
            <a:r>
              <a:rPr lang="ko-KR" altLang="en-US" sz="1100" smtClean="0">
                <a:latin typeface="굴림체" pitchFamily="49" charset="-127"/>
                <a:ea typeface="굴림체" pitchFamily="49" charset="-127"/>
              </a:rPr>
              <a:t>만드세요 </a:t>
            </a:r>
            <a:endParaRPr lang="ko-KR" altLang="en-US" sz="110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259" y="1643933"/>
            <a:ext cx="8995173" cy="1884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8200" y="3966224"/>
            <a:ext cx="7624063" cy="226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5296" y="1661241"/>
            <a:ext cx="7866063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5727" y="4270889"/>
            <a:ext cx="7913687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529587" y="4572001"/>
            <a:ext cx="2614413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입력받은 정수를 저장한 리스트를 매개변수로 받아서 정렬하는 함수를 만드세요 </a:t>
            </a:r>
            <a:endParaRPr lang="ko-KR" altLang="en-US"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65" y="1632331"/>
            <a:ext cx="7866063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31065" y="2485623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두개의 실수를 입력받아 절대갑이 작은 수를 리턴하는 함수를 만드세요 </a:t>
            </a:r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1971</TotalTime>
  <Words>66</Words>
  <Application>Microsoft Office PowerPoint</Application>
  <PresentationFormat>화면 슬라이드 쇼(4:3)</PresentationFormat>
  <Paragraphs>14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1_가을</vt:lpstr>
      <vt:lpstr>7장 변수 - 함수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user</cp:lastModifiedBy>
  <cp:revision>322</cp:revision>
  <dcterms:created xsi:type="dcterms:W3CDTF">2007-06-29T06:43:39Z</dcterms:created>
  <dcterms:modified xsi:type="dcterms:W3CDTF">2019-01-24T08:20:20Z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