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8"/>
  </p:notesMasterIdLst>
  <p:sldIdLst>
    <p:sldId id="257" r:id="rId3"/>
    <p:sldId id="288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8C685-89F5-4C47-87AC-8DFBBD614CBD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AD02-E1B0-4D92-A350-579F8A1426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61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890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39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796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866775" y="559191"/>
            <a:ext cx="10449000" cy="1345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51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93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24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89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045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9365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7005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4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24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15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2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4993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3230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866775" y="559191"/>
            <a:ext cx="10449000" cy="1345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4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34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2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501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43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48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769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7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135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CFE5CC-E11B-4E6C-A69F-BE41FC3AA660}" type="datetimeFigureOut">
              <a:rPr lang="es-CL" smtClean="0"/>
              <a:t>08-05-2024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F837CCF-8DC7-4955-90D6-1E0B3A9CFD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8496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Ejecución</a:t>
            </a: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7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condicional</a:t>
            </a:r>
            <a:endParaRPr lang="en-US" sz="57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061087" y="5384736"/>
            <a:ext cx="6024150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97" y="5612960"/>
            <a:ext cx="147644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475" y="5479310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77859-0474-C5AB-4C84-8559F20C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485"/>
            <a:ext cx="1673471" cy="2159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3093" rIns="0" bIns="-13093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L" sz="1575" dirty="0">
                <a:solidFill>
                  <a:srgbClr val="202124"/>
                </a:solidFill>
                <a:latin typeface="inherit"/>
              </a:rPr>
              <a:t>Ejecución </a:t>
            </a:r>
            <a:r>
              <a:rPr lang="es-ES" altLang="es-CL" sz="1575" dirty="0" err="1">
                <a:solidFill>
                  <a:srgbClr val="202124"/>
                </a:solidFill>
                <a:latin typeface="inherit"/>
              </a:rPr>
              <a:t>condicioal</a:t>
            </a:r>
            <a:r>
              <a:rPr lang="es-ES" altLang="es-CL" sz="750" dirty="0"/>
              <a:t> </a:t>
            </a:r>
            <a:endParaRPr lang="es-ES" altLang="es-CL" sz="135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4391026" y="576072"/>
            <a:ext cx="7191374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0263010" y="2671763"/>
            <a:ext cx="1404858" cy="17117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salida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algn="ctr"/>
            <a:endParaRPr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5849539" y="2155032"/>
            <a:ext cx="3401465" cy="37385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algn="ctr"/>
            <a:endParaRPr sz="27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‘Mas </a:t>
            </a:r>
            <a:r>
              <a:rPr lang="en-US" sz="2100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pequeño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‘Mas </a:t>
            </a:r>
            <a:r>
              <a:rPr lang="en-US" sz="2100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grande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algn="ctr"/>
            <a:endParaRPr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933451" y="733425"/>
            <a:ext cx="2057399" cy="4477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1947862" y="1170384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9251004" y="3711178"/>
            <a:ext cx="904673" cy="3131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885825" y="1590675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1947863" y="2503884"/>
            <a:ext cx="14287" cy="120729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2495550" y="2514601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print(‘Mas </a:t>
            </a:r>
            <a:r>
              <a:rPr lang="en-US" sz="225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pequeño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3028950" y="2062162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3587353" y="2062163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3587353" y="3065859"/>
            <a:ext cx="11906" cy="23574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1987152" y="3314700"/>
            <a:ext cx="1612106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885825" y="3648075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1947863" y="4561284"/>
            <a:ext cx="14287" cy="120729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2495550" y="4572001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print(‘mas grander')</a:t>
            </a: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3028950" y="4119562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3587353" y="4119563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3587353" y="5123258"/>
            <a:ext cx="11906" cy="23574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1987152" y="5372100"/>
            <a:ext cx="1612106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8573691" y="4131469"/>
            <a:ext cx="1581986" cy="124063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933451" y="5743575"/>
            <a:ext cx="2057399" cy="4476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print('Finis')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3311128" y="1581151"/>
            <a:ext cx="54411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4310906" y="2088788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1350"/>
          </a:p>
        </p:txBody>
      </p:sp>
      <p:sp>
        <p:nvSpPr>
          <p:cNvPr id="591" name="Shape 591"/>
          <p:cNvSpPr txBox="1"/>
          <p:nvPr/>
        </p:nvSpPr>
        <p:spPr>
          <a:xfrm>
            <a:off x="1161947" y="4573190"/>
            <a:ext cx="544049" cy="3958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3327202" y="3574258"/>
            <a:ext cx="54411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192903" y="2545558"/>
            <a:ext cx="544049" cy="53101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</a:t>
            </a: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57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comparación</a:t>
            </a:r>
            <a:endParaRPr lang="en-US" sz="57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876225" y="1649628"/>
            <a:ext cx="4823785" cy="417201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59271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Expresiones</a:t>
            </a:r>
            <a:r>
              <a:rPr lang="en-US" sz="2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booleanas  </a:t>
            </a:r>
            <a:r>
              <a:rPr lang="es-MX" sz="2100" dirty="0">
                <a:solidFill>
                  <a:srgbClr val="FFFFFF"/>
                </a:solidFill>
                <a:latin typeface="Arial" charset="0"/>
                <a:cs typeface="Arial" charset="0"/>
                <a:sym typeface="Cabin"/>
              </a:rPr>
              <a:t>hacer una pregunta y producir un resultado de Sí o No que utilizamos para controlar el flujo del programa</a:t>
            </a:r>
            <a:endParaRPr lang="en-US" sz="2100" dirty="0">
              <a:solidFill>
                <a:srgbClr val="FFFFFF"/>
              </a:solidFill>
              <a:latin typeface="Arial" charset="0"/>
              <a:cs typeface="Arial" charset="0"/>
              <a:sym typeface="Cabin"/>
            </a:endParaRPr>
          </a:p>
          <a:p>
            <a:pPr marL="561975" indent="-259271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Cabin"/>
              <a:buChar char="•"/>
            </a:pPr>
            <a:endParaRPr lang="en-US" sz="21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61975" indent="-259271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100" dirty="0" err="1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Expresiones</a:t>
            </a:r>
            <a:r>
              <a:rPr lang="en-US" sz="2100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 booleanas  </a:t>
            </a:r>
            <a:r>
              <a:rPr lang="es-MX" sz="2100" dirty="0">
                <a:solidFill>
                  <a:srgbClr val="FFFFFF"/>
                </a:solidFill>
                <a:latin typeface="Arial" charset="0"/>
                <a:cs typeface="Arial" charset="0"/>
                <a:sym typeface="Cabin"/>
              </a:rPr>
              <a:t>El uso de </a:t>
            </a:r>
            <a:r>
              <a:rPr lang="es-MX" sz="2475" dirty="0">
                <a:solidFill>
                  <a:srgbClr val="00FFFF"/>
                </a:solidFill>
                <a:latin typeface="Arial" charset="0"/>
                <a:cs typeface="Arial" charset="0"/>
                <a:sym typeface="Cabin"/>
              </a:rPr>
              <a:t>operadores de comparación </a:t>
            </a:r>
            <a:r>
              <a:rPr lang="es-MX" sz="2100" dirty="0">
                <a:solidFill>
                  <a:srgbClr val="FFFFFF"/>
                </a:solidFill>
                <a:latin typeface="Arial" charset="0"/>
                <a:cs typeface="Arial" charset="0"/>
                <a:sym typeface="Cabin"/>
              </a:rPr>
              <a:t>evalúa como Verdadero/Falso o Sí/No</a:t>
            </a:r>
            <a:endParaRPr lang="en-US" sz="2100" dirty="0">
              <a:solidFill>
                <a:srgbClr val="FFFFFF"/>
              </a:solidFill>
              <a:latin typeface="Arial" charset="0"/>
              <a:cs typeface="Arial" charset="0"/>
              <a:sym typeface="Cabin"/>
            </a:endParaRPr>
          </a:p>
          <a:p>
            <a:pPr marL="561975" indent="-259271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MX" sz="2100" dirty="0">
                <a:solidFill>
                  <a:srgbClr val="FFFFFF"/>
                </a:solidFill>
                <a:latin typeface="Arial" charset="0"/>
                <a:cs typeface="Arial" charset="0"/>
                <a:sym typeface="Cabin"/>
              </a:rPr>
              <a:t>Los operadores de comparación miran las variables pero no las cambian.</a:t>
            </a:r>
            <a:endParaRPr lang="en-US" sz="2100" dirty="0">
              <a:solidFill>
                <a:srgbClr val="FFFFFF"/>
              </a:solidFill>
              <a:latin typeface="Arial" charset="0"/>
              <a:cs typeface="Arial" charset="0"/>
              <a:sym typeface="Cabin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283392" y="5821640"/>
            <a:ext cx="6782175" cy="361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563797" y="5188078"/>
            <a:ext cx="5095673" cy="3849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Recuerda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22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</a:t>
            </a:r>
            <a:r>
              <a:rPr lang="en-US" sz="225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usapara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25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asignaciones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6330332" y="1897693"/>
          <a:ext cx="5329138" cy="29084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5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500" b="0" i="0" u="none" dirty="0" err="1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Significado</a:t>
                      </a:r>
                      <a:endParaRPr lang="en-US" sz="2500" b="0" i="0" u="none" dirty="0">
                        <a:solidFill>
                          <a:srgbClr val="FFFF00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Menor que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Menor o </a:t>
                      </a:r>
                      <a:r>
                        <a:rPr lang="en-US" sz="2300" b="0" i="0" u="none" dirty="0" err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igual</a:t>
                      </a: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que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 err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Igual</a:t>
                      </a: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a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Mayor o </a:t>
                      </a:r>
                      <a:r>
                        <a:rPr lang="en-US" sz="2300" b="0" i="0" u="none" dirty="0" err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igual</a:t>
                      </a: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a 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Mayor que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 err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Distinto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66775" y="1956214"/>
            <a:ext cx="6598327" cy="41035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print(‘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Igual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a 5')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print(4')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’Mayor o 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igual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’ </a:t>
            </a:r>
            <a:endParaRPr lang="en-US" sz="225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print(‘Mayor o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igual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a 5')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25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print(‘Menor que 6')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print(‘Menor o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igua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a 5')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print(‘</a:t>
            </a:r>
            <a:r>
              <a:rPr lang="en-US" sz="22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Distinto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a 6')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885425" y="2239347"/>
            <a:ext cx="3930572" cy="3902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FF00"/>
              </a:buClr>
              <a:buSzPct val="25000"/>
            </a:pPr>
            <a:r>
              <a:rPr lang="en-US" sz="27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Igual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a 5 </a:t>
            </a:r>
          </a:p>
          <a:p>
            <a:pPr>
              <a:lnSpc>
                <a:spcPct val="150000"/>
              </a:lnSpc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Mayor o </a:t>
            </a:r>
            <a:r>
              <a:rPr lang="en-US" sz="27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igual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lnSpc>
                <a:spcPct val="150000"/>
              </a:lnSpc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Mayor o </a:t>
            </a:r>
            <a:r>
              <a:rPr lang="en-US" sz="27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igual</a:t>
            </a:r>
            <a:r>
              <a:rPr lang="en-US" sz="27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a 5 </a:t>
            </a:r>
          </a:p>
          <a:p>
            <a:pPr>
              <a:lnSpc>
                <a:spcPct val="150000"/>
              </a:lnSpc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Menor que 6 </a:t>
            </a:r>
          </a:p>
          <a:p>
            <a:pPr>
              <a:lnSpc>
                <a:spcPct val="150000"/>
              </a:lnSpc>
              <a:buClr>
                <a:srgbClr val="00FFFF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Menor o </a:t>
            </a:r>
            <a:r>
              <a:rPr lang="en-US" sz="27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igua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a 5 </a:t>
            </a:r>
            <a:r>
              <a:rPr lang="en-US" sz="27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Distinto</a:t>
            </a:r>
            <a:r>
              <a:rPr lang="en-US" sz="27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a 6</a:t>
            </a:r>
            <a:endParaRPr lang="en-US" sz="27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521619" y="423657"/>
            <a:ext cx="7136724" cy="80288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9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73925" y="1157990"/>
            <a:ext cx="4284000" cy="487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print(‘Antes 5')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print(‘Es 5')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print(‘</a:t>
            </a:r>
            <a:r>
              <a:rPr lang="en-US" sz="24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Aun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es 5')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print(‘</a:t>
            </a:r>
            <a:r>
              <a:rPr lang="en-US" sz="24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Otro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5')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print(‘</a:t>
            </a:r>
            <a:r>
              <a:rPr lang="en-US" sz="24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Despues</a:t>
            </a: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de 5')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print(‘Antes de 6')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print(‘Es 6')</a:t>
            </a:r>
            <a:endParaRPr lang="en-US" sz="24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print(‘</a:t>
            </a:r>
            <a:r>
              <a:rPr lang="en-US" sz="24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Iaun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es6')</a:t>
            </a:r>
            <a:endParaRPr lang="en-US" sz="24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print(‘</a:t>
            </a:r>
            <a:r>
              <a:rPr lang="en-US" sz="24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Otro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6')</a:t>
            </a:r>
            <a:endParaRPr lang="en-US" sz="24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print(‘</a:t>
            </a:r>
            <a:r>
              <a:rPr lang="en-US" sz="240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Despues</a:t>
            </a: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de 6')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491249" y="1566469"/>
            <a:ext cx="2120135" cy="44708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 5</a:t>
            </a: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Aun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Otro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70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Despues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 de 6</a:t>
            </a: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70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Despues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4788157" y="2893021"/>
            <a:ext cx="595691" cy="4894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4037090" y="4759302"/>
            <a:ext cx="1252064" cy="8704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9065451" y="986783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8003499" y="1407046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9065545" y="2320274"/>
            <a:ext cx="36900" cy="3045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0146717" y="1878533"/>
            <a:ext cx="543375" cy="42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0705027" y="1878626"/>
            <a:ext cx="11924" cy="4833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9108314" y="4759302"/>
            <a:ext cx="161212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0024459" y="1250484"/>
            <a:ext cx="835916" cy="4666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13225" y="315964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5')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9613225" y="3988321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5')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241624" y="2378596"/>
            <a:ext cx="542925" cy="4666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9613225" y="2330971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5’)</a:t>
            </a: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0700986" y="2893020"/>
            <a:ext cx="7650" cy="2666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0700987" y="3749999"/>
            <a:ext cx="7650" cy="2666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0707164" y="4549826"/>
            <a:ext cx="7650" cy="2666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438</Words>
  <Application>Microsoft Office PowerPoint</Application>
  <PresentationFormat>Panorámica</PresentationFormat>
  <Paragraphs>99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Cabin</vt:lpstr>
      <vt:lpstr>Courier</vt:lpstr>
      <vt:lpstr>inherit</vt:lpstr>
      <vt:lpstr>Office Theme</vt:lpstr>
      <vt:lpstr>1_Office Theme</vt:lpstr>
      <vt:lpstr>Ejecución condicional</vt:lpstr>
      <vt:lpstr>Conditional Steps</vt:lpstr>
      <vt:lpstr>Operadores de comparación</vt:lpstr>
      <vt:lpstr>Comparison Operators</vt:lpstr>
      <vt:lpstr>One-Way 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Ejecución condicional</dc:title>
  <dc:creator>Cesar Alberto Arnaez Flores</dc:creator>
  <cp:lastModifiedBy>Cesar Alberto Arnaez Flores</cp:lastModifiedBy>
  <cp:revision>1</cp:revision>
  <dcterms:created xsi:type="dcterms:W3CDTF">2024-05-08T11:42:49Z</dcterms:created>
  <dcterms:modified xsi:type="dcterms:W3CDTF">2024-05-08T11:45:09Z</dcterms:modified>
</cp:coreProperties>
</file>