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F828-C5F3-D6B5-15B1-4F37A765D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06607-F317-8CF6-CA1D-5434C35A5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366BC-6E9D-6733-933E-A9133395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10E-7028-4794-99BE-EDDA8C5789E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4E18-D674-CE05-1F67-679D1BCE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F09B-64A5-81A7-0F31-5896E2D9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B0CF-64CA-4E55-809B-03E2D101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B62F-1687-E5C5-25DC-C9AD761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48A52-CA73-0CA7-365F-7B3E738F1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5CAF1-26CC-44BB-5AA5-95692DDE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10E-7028-4794-99BE-EDDA8C5789E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A8F8-29CC-29AA-9E11-D4A28F16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0A0B-A00F-982E-C2F8-4BCB423D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B0CF-64CA-4E55-809B-03E2D101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B04DC-BF23-A566-3F12-7E3C73F24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84E4-AE16-7EFB-4FB5-CF20182B2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ACA2-3A66-CB99-D758-71FD7819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10E-7028-4794-99BE-EDDA8C5789E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4823-8883-EE0E-2788-1F63B5C3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799C-32D9-2F20-7886-7CD9031E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B0CF-64CA-4E55-809B-03E2D101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4DF9-B099-23BF-5D0A-FD09661C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B719-5FB3-8C25-932C-A8C3A8A15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05801-9D11-0817-81A3-D53FB91B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10E-7028-4794-99BE-EDDA8C5789E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1E15-C98D-F60A-73AD-7A09DAE6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B225E-8821-7804-A1D4-CB52530C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B0CF-64CA-4E55-809B-03E2D101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1110-DACE-E955-809B-44B72590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FEF82-8D96-38F5-F25F-65D633D9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9B411-489A-5245-08C8-D0017FFA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10E-7028-4794-99BE-EDDA8C5789E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83C3D-CFD3-5964-57B2-8794F9DF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34FC7-5EDC-DDA4-BFCA-054B34FA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B0CF-64CA-4E55-809B-03E2D101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B1A8-F161-BBE2-1E49-B5736AAD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9039-AF56-95E9-1EFA-1DB6D35F5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E3D07-A814-B1C3-9A00-A2132EDFD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D08E9-F98B-6632-9CD3-E6CCE4EC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10E-7028-4794-99BE-EDDA8C5789E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9D03C-040F-0B79-25A4-1252D351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4BAA3-8367-57BB-BD9B-7B1E9729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B0CF-64CA-4E55-809B-03E2D101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E89F-38B5-24AD-C53F-CD38DF8D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1BD5B-79A0-48FC-7DC4-22EC9CC9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E62F1-0329-5C06-B853-4745EB849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272EA-7164-E3F8-501C-4917EF600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9123C-DC56-2468-BEE7-5ACBBECC8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EB50B-0AB9-DA9A-56D3-CC0EBE94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10E-7028-4794-99BE-EDDA8C5789E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058F6-33D6-E91A-D980-6A9F5200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ED6A2-8E52-1BB0-8C0F-08B7A065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B0CF-64CA-4E55-809B-03E2D101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2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BF29-4239-9CE7-0253-21AF96EB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AD6A8-6831-5056-7BED-213CED42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10E-7028-4794-99BE-EDDA8C5789E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063ED-D48E-3860-3B7E-B4776083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79EDA-9E1F-4E95-9251-92ED968D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B0CF-64CA-4E55-809B-03E2D101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5FB40-7CD2-05E2-9AEE-9446265C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10E-7028-4794-99BE-EDDA8C5789E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26951-0D3C-1059-C61E-67FFB9E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90ECB-447E-2B39-486E-FAEFB306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B0CF-64CA-4E55-809B-03E2D101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A65B-41A1-9342-1FB6-BDBAE199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CBDD7-EE4C-860A-3D9D-B8E07448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0B05C-5D99-7157-8937-CF417EAF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46A07-2B57-75ED-4038-DAE6EB5E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10E-7028-4794-99BE-EDDA8C5789E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4DFA7-75CF-1F7C-2556-807A1B0D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5EF5F-DBAB-6B5F-46F3-209DEA30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B0CF-64CA-4E55-809B-03E2D101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9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2521-E4EA-F6C0-3EFD-05C4D660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2FCED-64DC-12CC-898C-F45641080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5CE8F-11E9-8BD4-95FE-F3E370C38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B06DA-546A-8D71-A8E0-312E6C10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10E-7028-4794-99BE-EDDA8C5789E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FC136-0AB9-F8AD-C106-4F137B18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2D2DE-9622-18EA-220B-6675D071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B0CF-64CA-4E55-809B-03E2D101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B5A91-0937-3C9B-86D6-0D2522C7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A0505-3F3F-C776-CFDB-12F2D9CB0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4B7B-703E-2217-4F81-5E9F00903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5210E-7028-4794-99BE-EDDA8C5789E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C238-66C3-E080-1C72-0CD0C2626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A2ABB-B962-8E22-826F-07863AE39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4B0CF-64CA-4E55-809B-03E2D1015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6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DD2A2B-7705-583D-5D9F-327BD187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5971"/>
            <a:ext cx="12192000" cy="16260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57D602-83A9-75A4-BE6B-CAB3B17F331A}"/>
              </a:ext>
            </a:extLst>
          </p:cNvPr>
          <p:cNvCxnSpPr/>
          <p:nvPr/>
        </p:nvCxnSpPr>
        <p:spPr>
          <a:xfrm>
            <a:off x="3004458" y="3784829"/>
            <a:ext cx="0" cy="8229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EAA070-F90A-6E0E-EA48-8B450A1ABEE6}"/>
              </a:ext>
            </a:extLst>
          </p:cNvPr>
          <p:cNvCxnSpPr/>
          <p:nvPr/>
        </p:nvCxnSpPr>
        <p:spPr>
          <a:xfrm>
            <a:off x="6326156" y="3772100"/>
            <a:ext cx="0" cy="3657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A89904-8E75-0354-936C-3C06351B3E1D}"/>
              </a:ext>
            </a:extLst>
          </p:cNvPr>
          <p:cNvCxnSpPr/>
          <p:nvPr/>
        </p:nvCxnSpPr>
        <p:spPr>
          <a:xfrm>
            <a:off x="7343193" y="3766167"/>
            <a:ext cx="0" cy="3657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AD4868-E87B-70AB-4180-B48436CE1F2F}"/>
              </a:ext>
            </a:extLst>
          </p:cNvPr>
          <p:cNvCxnSpPr/>
          <p:nvPr/>
        </p:nvCxnSpPr>
        <p:spPr>
          <a:xfrm>
            <a:off x="6335486" y="4094603"/>
            <a:ext cx="10077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F15B4E-6C19-940D-6925-5E6FD07F3E4B}"/>
              </a:ext>
            </a:extLst>
          </p:cNvPr>
          <p:cNvCxnSpPr/>
          <p:nvPr/>
        </p:nvCxnSpPr>
        <p:spPr>
          <a:xfrm>
            <a:off x="9078686" y="3766167"/>
            <a:ext cx="0" cy="8229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F044BB-47BC-11BF-13CA-92921370C195}"/>
              </a:ext>
            </a:extLst>
          </p:cNvPr>
          <p:cNvCxnSpPr>
            <a:cxnSpLocks/>
          </p:cNvCxnSpPr>
          <p:nvPr/>
        </p:nvCxnSpPr>
        <p:spPr>
          <a:xfrm flipH="1">
            <a:off x="3004458" y="4589127"/>
            <a:ext cx="6111552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A517F7-0EAB-E111-84DC-8D94C7F304A5}"/>
              </a:ext>
            </a:extLst>
          </p:cNvPr>
          <p:cNvSpPr txBox="1"/>
          <p:nvPr/>
        </p:nvSpPr>
        <p:spPr>
          <a:xfrm>
            <a:off x="5965373" y="4066694"/>
            <a:ext cx="17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Ejection Charges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F7088-E2E5-6F49-163D-E2FA10989CED}"/>
              </a:ext>
            </a:extLst>
          </p:cNvPr>
          <p:cNvSpPr txBox="1"/>
          <p:nvPr/>
        </p:nvSpPr>
        <p:spPr>
          <a:xfrm>
            <a:off x="4739951" y="4567066"/>
            <a:ext cx="186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Separation Points</a:t>
            </a:r>
          </a:p>
        </p:txBody>
      </p:sp>
    </p:spTree>
    <p:extLst>
      <p:ext uri="{BB962C8B-B14F-4D97-AF65-F5344CB8AC3E}">
        <p14:creationId xmlns:p14="http://schemas.microsoft.com/office/powerpoint/2010/main" val="172249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8927A5-7FC7-B476-C627-0FF2AC4A7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2431"/>
            <a:ext cx="12192000" cy="16131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5794F9-3656-68AB-66FD-113BED66306D}"/>
              </a:ext>
            </a:extLst>
          </p:cNvPr>
          <p:cNvCxnSpPr/>
          <p:nvPr/>
        </p:nvCxnSpPr>
        <p:spPr>
          <a:xfrm>
            <a:off x="3004458" y="3784829"/>
            <a:ext cx="0" cy="8229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1B6522-0AF3-B8B4-AE75-B7B949051F97}"/>
              </a:ext>
            </a:extLst>
          </p:cNvPr>
          <p:cNvCxnSpPr/>
          <p:nvPr/>
        </p:nvCxnSpPr>
        <p:spPr>
          <a:xfrm>
            <a:off x="6326156" y="3772100"/>
            <a:ext cx="0" cy="3657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B71C67-8613-7EF1-312D-93A4119F18AD}"/>
              </a:ext>
            </a:extLst>
          </p:cNvPr>
          <p:cNvCxnSpPr/>
          <p:nvPr/>
        </p:nvCxnSpPr>
        <p:spPr>
          <a:xfrm>
            <a:off x="7343193" y="3766167"/>
            <a:ext cx="0" cy="3657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EA2246-B76D-FAFE-4F02-3574A6382D09}"/>
              </a:ext>
            </a:extLst>
          </p:cNvPr>
          <p:cNvCxnSpPr/>
          <p:nvPr/>
        </p:nvCxnSpPr>
        <p:spPr>
          <a:xfrm>
            <a:off x="6335486" y="4094603"/>
            <a:ext cx="100770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F70F5C-B70C-635F-E181-A1B54ABDBC2D}"/>
              </a:ext>
            </a:extLst>
          </p:cNvPr>
          <p:cNvCxnSpPr/>
          <p:nvPr/>
        </p:nvCxnSpPr>
        <p:spPr>
          <a:xfrm>
            <a:off x="9078686" y="3766167"/>
            <a:ext cx="0" cy="8229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A764D6-166C-3CCA-6362-40A47A98E8A6}"/>
              </a:ext>
            </a:extLst>
          </p:cNvPr>
          <p:cNvCxnSpPr>
            <a:cxnSpLocks/>
          </p:cNvCxnSpPr>
          <p:nvPr/>
        </p:nvCxnSpPr>
        <p:spPr>
          <a:xfrm flipH="1">
            <a:off x="3004458" y="4589127"/>
            <a:ext cx="6111552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A06EEA-F356-E0CA-F5B1-BB51C91BC28C}"/>
              </a:ext>
            </a:extLst>
          </p:cNvPr>
          <p:cNvSpPr txBox="1"/>
          <p:nvPr/>
        </p:nvSpPr>
        <p:spPr>
          <a:xfrm>
            <a:off x="5965373" y="4066694"/>
            <a:ext cx="17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Ejection Charges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3193D-1329-C126-8A44-D3F33CE8F42C}"/>
              </a:ext>
            </a:extLst>
          </p:cNvPr>
          <p:cNvSpPr txBox="1"/>
          <p:nvPr/>
        </p:nvSpPr>
        <p:spPr>
          <a:xfrm>
            <a:off x="4739951" y="4567066"/>
            <a:ext cx="186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Separation Points</a:t>
            </a:r>
          </a:p>
        </p:txBody>
      </p:sp>
    </p:spTree>
    <p:extLst>
      <p:ext uri="{BB962C8B-B14F-4D97-AF65-F5344CB8AC3E}">
        <p14:creationId xmlns:p14="http://schemas.microsoft.com/office/powerpoint/2010/main" val="168504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2908A-F6A5-977E-2F79-2AA487D5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2296"/>
            <a:ext cx="12192000" cy="13134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40D4EF-F58D-AA35-2B07-4E5D75546735}"/>
              </a:ext>
            </a:extLst>
          </p:cNvPr>
          <p:cNvCxnSpPr/>
          <p:nvPr/>
        </p:nvCxnSpPr>
        <p:spPr>
          <a:xfrm>
            <a:off x="5271796" y="3873636"/>
            <a:ext cx="0" cy="3657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461FF9-CCEC-F49A-4A31-F254B24CE44B}"/>
              </a:ext>
            </a:extLst>
          </p:cNvPr>
          <p:cNvCxnSpPr/>
          <p:nvPr/>
        </p:nvCxnSpPr>
        <p:spPr>
          <a:xfrm>
            <a:off x="7324531" y="3868808"/>
            <a:ext cx="0" cy="3657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7C13BB-D22D-0BFF-FC70-FE1AAA3E9EEE}"/>
              </a:ext>
            </a:extLst>
          </p:cNvPr>
          <p:cNvCxnSpPr>
            <a:cxnSpLocks/>
          </p:cNvCxnSpPr>
          <p:nvPr/>
        </p:nvCxnSpPr>
        <p:spPr>
          <a:xfrm>
            <a:off x="4338735" y="4197244"/>
            <a:ext cx="298579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654220-E136-92A4-4550-A2103E5B3EF7}"/>
              </a:ext>
            </a:extLst>
          </p:cNvPr>
          <p:cNvCxnSpPr/>
          <p:nvPr/>
        </p:nvCxnSpPr>
        <p:spPr>
          <a:xfrm>
            <a:off x="9060024" y="3868808"/>
            <a:ext cx="0" cy="8229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18C197-3E36-A14C-DE0E-C8E8608E9AA5}"/>
              </a:ext>
            </a:extLst>
          </p:cNvPr>
          <p:cNvCxnSpPr>
            <a:cxnSpLocks/>
          </p:cNvCxnSpPr>
          <p:nvPr/>
        </p:nvCxnSpPr>
        <p:spPr>
          <a:xfrm flipH="1">
            <a:off x="2584579" y="4691768"/>
            <a:ext cx="6512769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1C099A-2D02-2970-EEE5-7AA10AFFBBAB}"/>
              </a:ext>
            </a:extLst>
          </p:cNvPr>
          <p:cNvSpPr txBox="1"/>
          <p:nvPr/>
        </p:nvSpPr>
        <p:spPr>
          <a:xfrm>
            <a:off x="4193787" y="4169848"/>
            <a:ext cx="17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Ejection Charges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E153E-F691-CA1A-2B38-6756E19CE950}"/>
              </a:ext>
            </a:extLst>
          </p:cNvPr>
          <p:cNvSpPr txBox="1"/>
          <p:nvPr/>
        </p:nvSpPr>
        <p:spPr>
          <a:xfrm>
            <a:off x="4721289" y="4669707"/>
            <a:ext cx="186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Separation Points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3A87A7-9BEA-6425-BA60-38BE1BDC6924}"/>
              </a:ext>
            </a:extLst>
          </p:cNvPr>
          <p:cNvCxnSpPr/>
          <p:nvPr/>
        </p:nvCxnSpPr>
        <p:spPr>
          <a:xfrm>
            <a:off x="4338735" y="3872532"/>
            <a:ext cx="0" cy="3657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63CEE0-4C16-AC16-4740-CA85EE1681E9}"/>
              </a:ext>
            </a:extLst>
          </p:cNvPr>
          <p:cNvCxnSpPr/>
          <p:nvPr/>
        </p:nvCxnSpPr>
        <p:spPr>
          <a:xfrm>
            <a:off x="6764693" y="3868808"/>
            <a:ext cx="0" cy="8229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767D75-6688-4D8A-8ED8-83AF605E0690}"/>
              </a:ext>
            </a:extLst>
          </p:cNvPr>
          <p:cNvCxnSpPr/>
          <p:nvPr/>
        </p:nvCxnSpPr>
        <p:spPr>
          <a:xfrm>
            <a:off x="2584579" y="3868808"/>
            <a:ext cx="0" cy="8229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4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2908A-F6A5-977E-2F79-2AA487D5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2296"/>
            <a:ext cx="12192000" cy="1313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1C099A-2D02-2970-EEE5-7AA10AFFBBAB}"/>
              </a:ext>
            </a:extLst>
          </p:cNvPr>
          <p:cNvSpPr txBox="1"/>
          <p:nvPr/>
        </p:nvSpPr>
        <p:spPr>
          <a:xfrm>
            <a:off x="811764" y="422939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Nose Cone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5647A4-DF8A-9E78-A987-32BC5457F04C}"/>
              </a:ext>
            </a:extLst>
          </p:cNvPr>
          <p:cNvGrpSpPr/>
          <p:nvPr/>
        </p:nvGrpSpPr>
        <p:grpSpPr>
          <a:xfrm>
            <a:off x="2700888" y="3900962"/>
            <a:ext cx="1955088" cy="369484"/>
            <a:chOff x="4338735" y="3868808"/>
            <a:chExt cx="2985796" cy="36948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61FF9-CCEC-F49A-4A31-F254B24CE44B}"/>
                </a:ext>
              </a:extLst>
            </p:cNvPr>
            <p:cNvCxnSpPr/>
            <p:nvPr/>
          </p:nvCxnSpPr>
          <p:spPr>
            <a:xfrm>
              <a:off x="7324531" y="3868808"/>
              <a:ext cx="0" cy="36576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7C13BB-D22D-0BFF-FC70-FE1AAA3E9EE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735" y="4197244"/>
              <a:ext cx="298579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3A87A7-9BEA-6425-BA60-38BE1BDC6924}"/>
                </a:ext>
              </a:extLst>
            </p:cNvPr>
            <p:cNvCxnSpPr/>
            <p:nvPr/>
          </p:nvCxnSpPr>
          <p:spPr>
            <a:xfrm>
              <a:off x="4338735" y="3872532"/>
              <a:ext cx="0" cy="36576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490655-67B0-7108-7013-2B19AAE1AD17}"/>
              </a:ext>
            </a:extLst>
          </p:cNvPr>
          <p:cNvGrpSpPr/>
          <p:nvPr/>
        </p:nvGrpSpPr>
        <p:grpSpPr>
          <a:xfrm>
            <a:off x="102637" y="3900962"/>
            <a:ext cx="2491273" cy="369484"/>
            <a:chOff x="4338735" y="3868808"/>
            <a:chExt cx="2985796" cy="36948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A8CA29-E7D1-7612-D0DA-9EC6B8A231ED}"/>
                </a:ext>
              </a:extLst>
            </p:cNvPr>
            <p:cNvCxnSpPr/>
            <p:nvPr/>
          </p:nvCxnSpPr>
          <p:spPr>
            <a:xfrm>
              <a:off x="7324531" y="3868808"/>
              <a:ext cx="0" cy="36576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4BEBE3-A008-638D-46E7-9F96A5A79041}"/>
                </a:ext>
              </a:extLst>
            </p:cNvPr>
            <p:cNvCxnSpPr>
              <a:cxnSpLocks/>
            </p:cNvCxnSpPr>
            <p:nvPr/>
          </p:nvCxnSpPr>
          <p:spPr>
            <a:xfrm>
              <a:off x="4338735" y="4197244"/>
              <a:ext cx="298579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13780F-7E4A-C944-7BCA-D7483CBCD6A2}"/>
                </a:ext>
              </a:extLst>
            </p:cNvPr>
            <p:cNvCxnSpPr/>
            <p:nvPr/>
          </p:nvCxnSpPr>
          <p:spPr>
            <a:xfrm>
              <a:off x="4338735" y="3872532"/>
              <a:ext cx="0" cy="36576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111EC6-3A4A-7BBE-2BED-C035287EADD2}"/>
              </a:ext>
            </a:extLst>
          </p:cNvPr>
          <p:cNvGrpSpPr/>
          <p:nvPr/>
        </p:nvGrpSpPr>
        <p:grpSpPr>
          <a:xfrm>
            <a:off x="4902912" y="3900962"/>
            <a:ext cx="1889125" cy="369484"/>
            <a:chOff x="4338735" y="3868808"/>
            <a:chExt cx="2985796" cy="36948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DA90BF-B026-14B7-A614-D48A4F7447DA}"/>
                </a:ext>
              </a:extLst>
            </p:cNvPr>
            <p:cNvCxnSpPr/>
            <p:nvPr/>
          </p:nvCxnSpPr>
          <p:spPr>
            <a:xfrm>
              <a:off x="7324531" y="3868808"/>
              <a:ext cx="0" cy="36576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5A34D5-B6C2-2E4A-FCF8-69F9C0951771}"/>
                </a:ext>
              </a:extLst>
            </p:cNvPr>
            <p:cNvCxnSpPr>
              <a:cxnSpLocks/>
            </p:cNvCxnSpPr>
            <p:nvPr/>
          </p:nvCxnSpPr>
          <p:spPr>
            <a:xfrm>
              <a:off x="4338735" y="4197244"/>
              <a:ext cx="298579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066EDA6-1790-8B08-1FCD-FE5F2761C989}"/>
                </a:ext>
              </a:extLst>
            </p:cNvPr>
            <p:cNvCxnSpPr/>
            <p:nvPr/>
          </p:nvCxnSpPr>
          <p:spPr>
            <a:xfrm>
              <a:off x="4338735" y="3872532"/>
              <a:ext cx="0" cy="36576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572B11-117E-1FE4-F63E-2DD43258DDD2}"/>
              </a:ext>
            </a:extLst>
          </p:cNvPr>
          <p:cNvGrpSpPr/>
          <p:nvPr/>
        </p:nvGrpSpPr>
        <p:grpSpPr>
          <a:xfrm>
            <a:off x="6960345" y="3900962"/>
            <a:ext cx="2025033" cy="369484"/>
            <a:chOff x="4338735" y="3868808"/>
            <a:chExt cx="2985796" cy="36948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AC299B2-22E1-EFF4-8C79-A0826B2C991F}"/>
                </a:ext>
              </a:extLst>
            </p:cNvPr>
            <p:cNvCxnSpPr/>
            <p:nvPr/>
          </p:nvCxnSpPr>
          <p:spPr>
            <a:xfrm>
              <a:off x="7324531" y="3868808"/>
              <a:ext cx="0" cy="36576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814CD4-EFD4-684C-E742-D35A5F6205F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735" y="4197244"/>
              <a:ext cx="298579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4E93E4-E8DD-30F1-3BCA-549CC3F4C9B3}"/>
                </a:ext>
              </a:extLst>
            </p:cNvPr>
            <p:cNvCxnSpPr/>
            <p:nvPr/>
          </p:nvCxnSpPr>
          <p:spPr>
            <a:xfrm>
              <a:off x="4338735" y="3872532"/>
              <a:ext cx="0" cy="36576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002463-C263-74E0-12E3-FC98E8BD1E43}"/>
              </a:ext>
            </a:extLst>
          </p:cNvPr>
          <p:cNvGrpSpPr/>
          <p:nvPr/>
        </p:nvGrpSpPr>
        <p:grpSpPr>
          <a:xfrm>
            <a:off x="9190361" y="3900962"/>
            <a:ext cx="2715497" cy="369484"/>
            <a:chOff x="4338735" y="3868808"/>
            <a:chExt cx="2985796" cy="36948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FB8A6E-F969-0438-E6CB-23C604EDDF4D}"/>
                </a:ext>
              </a:extLst>
            </p:cNvPr>
            <p:cNvCxnSpPr/>
            <p:nvPr/>
          </p:nvCxnSpPr>
          <p:spPr>
            <a:xfrm>
              <a:off x="7324531" y="3868808"/>
              <a:ext cx="0" cy="36576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C3A521-4DFB-5328-D78F-F31CB9B01544}"/>
                </a:ext>
              </a:extLst>
            </p:cNvPr>
            <p:cNvCxnSpPr>
              <a:cxnSpLocks/>
            </p:cNvCxnSpPr>
            <p:nvPr/>
          </p:nvCxnSpPr>
          <p:spPr>
            <a:xfrm>
              <a:off x="4338735" y="4197244"/>
              <a:ext cx="2985796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2532A8C-FECF-328B-98DD-0954A90BE63D}"/>
                </a:ext>
              </a:extLst>
            </p:cNvPr>
            <p:cNvCxnSpPr/>
            <p:nvPr/>
          </p:nvCxnSpPr>
          <p:spPr>
            <a:xfrm>
              <a:off x="4338735" y="3872532"/>
              <a:ext cx="0" cy="36576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3A3E8BA-EEDC-16AD-E1A1-90C4990F39B5}"/>
              </a:ext>
            </a:extLst>
          </p:cNvPr>
          <p:cNvSpPr txBox="1"/>
          <p:nvPr/>
        </p:nvSpPr>
        <p:spPr>
          <a:xfrm>
            <a:off x="2732861" y="4226875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Forward Airframe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F664A-4CE4-4991-1343-E2184B814528}"/>
              </a:ext>
            </a:extLst>
          </p:cNvPr>
          <p:cNvSpPr txBox="1"/>
          <p:nvPr/>
        </p:nvSpPr>
        <p:spPr>
          <a:xfrm>
            <a:off x="4905269" y="4229398"/>
            <a:ext cx="18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Middle Airframe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EED58C-6E2E-CFF2-C158-1F6B0AC03A6A}"/>
              </a:ext>
            </a:extLst>
          </p:cNvPr>
          <p:cNvSpPr txBox="1"/>
          <p:nvPr/>
        </p:nvSpPr>
        <p:spPr>
          <a:xfrm>
            <a:off x="7079555" y="4226875"/>
            <a:ext cx="18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Payload Airframe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32EDB-491E-897B-F66F-37A44F0CE84E}"/>
              </a:ext>
            </a:extLst>
          </p:cNvPr>
          <p:cNvSpPr txBox="1"/>
          <p:nvPr/>
        </p:nvSpPr>
        <p:spPr>
          <a:xfrm>
            <a:off x="9843529" y="4226875"/>
            <a:ext cx="172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Lower Airframe</a:t>
            </a:r>
          </a:p>
        </p:txBody>
      </p:sp>
    </p:spTree>
    <p:extLst>
      <p:ext uri="{BB962C8B-B14F-4D97-AF65-F5344CB8AC3E}">
        <p14:creationId xmlns:p14="http://schemas.microsoft.com/office/powerpoint/2010/main" val="372388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Christopher Yordy</dc:creator>
  <cp:lastModifiedBy>John Christopher Yordy</cp:lastModifiedBy>
  <cp:revision>1</cp:revision>
  <dcterms:created xsi:type="dcterms:W3CDTF">2023-10-26T03:13:14Z</dcterms:created>
  <dcterms:modified xsi:type="dcterms:W3CDTF">2023-10-26T04:44:08Z</dcterms:modified>
</cp:coreProperties>
</file>