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597"/>
  </p:normalViewPr>
  <p:slideViewPr>
    <p:cSldViewPr snapToGrid="0">
      <p:cViewPr>
        <p:scale>
          <a:sx n="102" d="100"/>
          <a:sy n="102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93D-F244-09E5-4D58-815362BA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A2A4-180D-CA06-92A9-06B6B99F4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C6E5-C6A1-1B4B-BE2F-8EF03A34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14D-8376-0712-BC49-67171B97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F303-BAC0-A890-DD64-900EA65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FE88-B0AB-A199-9A32-109608B6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6A22-5316-95EE-D217-B7477326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156D-FAFA-AE1D-A0A1-BD2EEE50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922A-4205-8E11-F4B8-5B4F001F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CFF8-2CAB-F7A4-318B-D83C2589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0143-E946-B34D-21F5-AD7F91BD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52EB-35C0-8814-B282-FFFB8F8E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2A23-ABCF-8E0E-5ACF-7F6BE6C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2968-A40E-A022-A101-5EE20220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55A1-144E-8564-AD79-30D55803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69DB-43D5-AB5F-8321-020936C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589-1DD9-49B6-9DE3-EC726FA0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4E2D-EE40-8C33-A101-371DCF45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E7CE-8895-4B3D-F246-3DB26F92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3E5F-C602-04C4-89C5-BF184C79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F3BF-50B6-6216-EB43-24BAEA6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D40D-08C7-3307-6749-B8F1EF9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6B3F-925F-8F7B-07A8-ABE63893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6D3E-8605-81E4-4FD1-63E6924E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9AB-50A9-9B80-01DB-EC0DC369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545B-38F4-94C2-4135-CD150240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39F6-1C85-5A0C-4BD1-CFCAA51EA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08E48-1F2B-F781-B1D8-F382E4CA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1505-1AD1-4E0F-29B1-C9E1CDE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722E-D7E0-F177-2992-8DC28D2B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C259-1F29-F80B-8CF3-D6A93DBA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E23F-0C43-3846-FC76-4C01A47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A6853-52F0-B0C6-E44D-456BD79D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DAC3-EE41-E0BD-B49D-9B2899C7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48602-5293-5DB1-40BF-A42689C9C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AFB03-137B-9558-CA4E-5B694C40D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3ADCB-66BD-3532-0BF6-B5B31B3D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05D43-FC79-2293-4B00-828083DB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C32C6-CDBC-C712-E541-15733C8F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02E1-99A1-C30E-5603-E49528BF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9557-5698-04F5-463B-BF196A3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B532-9CD7-9161-29C1-8DF43FA6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E5BC-74BA-223E-4414-87AB837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ED67E-B017-D35E-F43B-C8DDFC5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6916-D69E-4FB6-5DEE-73AB0CE5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0D25E-828F-6A26-378A-926ABE95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5F2C-6EB0-3D71-0B3E-10474CFA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41A-36AE-E665-6949-EC9303FA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EB997-83E2-1379-6CB1-7F3385BB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91D8-251A-5936-A8BB-058414D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16650-9A24-1FB1-BF5E-4C90CB39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9122-A2A6-6EBF-88B2-FC0DF1A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B50F-1673-086E-07C3-EC540663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B2427-41B4-9007-18BF-51B3DAA1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C656-4F97-1CBD-4624-0FBF0D5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BBBD-7530-AF8A-085B-6C7283CD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DEF54-52A8-1F77-84B5-FE7913B1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D23D6-63A1-E677-2873-6E42E3F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23429-5E78-21ED-AA37-212B8572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181E-5222-D683-1E62-A2A0DC48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7A34-4AEE-0D7A-3CE7-23725594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D1DB-79CD-D948-9F54-C0D38363C06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2A52-62A3-D90D-EC1F-12D0C78E8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41DC-60ED-4202-F2AA-C146FDC7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2F4D-DF21-3449-998F-A67FDA8A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B322B-072B-201F-0A19-7575AC246AB2}"/>
              </a:ext>
            </a:extLst>
          </p:cNvPr>
          <p:cNvGrpSpPr/>
          <p:nvPr/>
        </p:nvGrpSpPr>
        <p:grpSpPr>
          <a:xfrm>
            <a:off x="543962" y="0"/>
            <a:ext cx="9038188" cy="6217920"/>
            <a:chOff x="543962" y="0"/>
            <a:chExt cx="9038188" cy="6217920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4EDC719C-57A3-7E23-A70A-A008091A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0"/>
              <a:ext cx="7772400" cy="62179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CAFEAF-CDA5-F0EE-0542-6E49393C59CA}"/>
                </a:ext>
              </a:extLst>
            </p:cNvPr>
            <p:cNvSpPr txBox="1"/>
            <p:nvPr/>
          </p:nvSpPr>
          <p:spPr>
            <a:xfrm>
              <a:off x="730711" y="510073"/>
              <a:ext cx="7825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Chemicals</a:t>
              </a:r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F1D3ED2D-6990-3CDE-8CB8-C772CA71687B}"/>
                </a:ext>
              </a:extLst>
            </p:cNvPr>
            <p:cNvSpPr/>
            <p:nvPr/>
          </p:nvSpPr>
          <p:spPr>
            <a:xfrm>
              <a:off x="1801437" y="197883"/>
              <a:ext cx="97109" cy="87060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7E89DBA-6384-BA4B-5643-C314A46ED9DE}"/>
                </a:ext>
              </a:extLst>
            </p:cNvPr>
            <p:cNvSpPr/>
            <p:nvPr/>
          </p:nvSpPr>
          <p:spPr>
            <a:xfrm>
              <a:off x="1802265" y="1325217"/>
              <a:ext cx="96281" cy="210378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DC84A1C5-13BC-0893-F50F-2C28AC799D50}"/>
                </a:ext>
              </a:extLst>
            </p:cNvPr>
            <p:cNvSpPr/>
            <p:nvPr/>
          </p:nvSpPr>
          <p:spPr>
            <a:xfrm>
              <a:off x="1802265" y="3969482"/>
              <a:ext cx="96281" cy="87060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0C4D3EB1-B4DD-0BE5-45D4-D43A0B2F6A16}"/>
                </a:ext>
              </a:extLst>
            </p:cNvPr>
            <p:cNvSpPr/>
            <p:nvPr/>
          </p:nvSpPr>
          <p:spPr>
            <a:xfrm>
              <a:off x="1803841" y="3486704"/>
              <a:ext cx="96281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BA0137F-ACE3-DAE6-9F4E-487EC79DBE97}"/>
                </a:ext>
              </a:extLst>
            </p:cNvPr>
            <p:cNvSpPr/>
            <p:nvPr/>
          </p:nvSpPr>
          <p:spPr>
            <a:xfrm>
              <a:off x="1803820" y="3727288"/>
              <a:ext cx="96281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E7BFD79-C500-EC2F-0591-1BA65C6429C2}"/>
                </a:ext>
              </a:extLst>
            </p:cNvPr>
            <p:cNvSpPr/>
            <p:nvPr/>
          </p:nvSpPr>
          <p:spPr>
            <a:xfrm>
              <a:off x="1801437" y="1109568"/>
              <a:ext cx="96281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7D3E3-43EF-3EAC-38D8-5CEB82AF2E82}"/>
                </a:ext>
              </a:extLst>
            </p:cNvPr>
            <p:cNvSpPr txBox="1"/>
            <p:nvPr/>
          </p:nvSpPr>
          <p:spPr>
            <a:xfrm>
              <a:off x="543962" y="1078996"/>
              <a:ext cx="1156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Consumer goods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10074-58E7-5EE7-300F-4C250DBA548E}"/>
                </a:ext>
              </a:extLst>
            </p:cNvPr>
            <p:cNvSpPr txBox="1"/>
            <p:nvPr/>
          </p:nvSpPr>
          <p:spPr>
            <a:xfrm>
              <a:off x="827692" y="2253997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Energy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46C5BF-DAF2-6C0B-D857-DC42E158B484}"/>
                </a:ext>
              </a:extLst>
            </p:cNvPr>
            <p:cNvSpPr txBox="1"/>
            <p:nvPr/>
          </p:nvSpPr>
          <p:spPr>
            <a:xfrm>
              <a:off x="878610" y="3455033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Food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81F508-41F5-AEF2-43FE-7C2BD2A8213C}"/>
                </a:ext>
              </a:extLst>
            </p:cNvPr>
            <p:cNvSpPr txBox="1"/>
            <p:nvPr/>
          </p:nvSpPr>
          <p:spPr>
            <a:xfrm>
              <a:off x="743429" y="3695617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Genomics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841680-C2AF-7B50-A66A-1182D0ADCF55}"/>
                </a:ext>
              </a:extLst>
            </p:cNvPr>
            <p:cNvSpPr txBox="1"/>
            <p:nvPr/>
          </p:nvSpPr>
          <p:spPr>
            <a:xfrm>
              <a:off x="753850" y="4281672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20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Carlino</dc:creator>
  <cp:lastModifiedBy>Angelo Carlino</cp:lastModifiedBy>
  <cp:revision>1</cp:revision>
  <dcterms:created xsi:type="dcterms:W3CDTF">2023-08-22T20:55:02Z</dcterms:created>
  <dcterms:modified xsi:type="dcterms:W3CDTF">2023-08-23T00:37:20Z</dcterms:modified>
</cp:coreProperties>
</file>