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81"/>
  </p:notesMasterIdLst>
  <p:handoutMasterIdLst>
    <p:handoutMasterId r:id="rId82"/>
  </p:handoutMasterIdLst>
  <p:sldIdLst>
    <p:sldId id="256" r:id="rId4"/>
    <p:sldId id="308" r:id="rId5"/>
    <p:sldId id="335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333" r:id="rId32"/>
    <p:sldId id="257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272" r:id="rId69"/>
    <p:sldId id="258" r:id="rId70"/>
    <p:sldId id="260" r:id="rId71"/>
    <p:sldId id="259" r:id="rId72"/>
    <p:sldId id="261" r:id="rId73"/>
    <p:sldId id="263" r:id="rId74"/>
    <p:sldId id="271" r:id="rId75"/>
    <p:sldId id="265" r:id="rId76"/>
    <p:sldId id="266" r:id="rId77"/>
    <p:sldId id="268" r:id="rId78"/>
    <p:sldId id="269" r:id="rId79"/>
    <p:sldId id="270" r:id="rId8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0000"/>
    <a:srgbClr val="B2B2B2"/>
    <a:srgbClr val="202020"/>
    <a:srgbClr val="323232"/>
    <a:srgbClr val="CC33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87B1-4326-4049-B10D-25D77F468709}" v="26" dt="2024-08-28T23:08:41.918"/>
    <p1510:client id="{4BEA8C8A-C14F-4F59-9033-13C226A29DA1}" v="36" dt="2024-08-28T23:08:19.602"/>
    <p1510:client id="{A3C07A13-103F-4575-AE48-6AAE18CA98A5}" v="2" dt="2024-08-28T23:10:17.963"/>
    <p1510:client id="{BC0692D4-E409-C89A-3BF0-244BFFF17F0C}" v="1" dt="2024-08-28T22:51:22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9"/>
        <p:guide pos="381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microsoft.com/office/2016/11/relationships/changesInfo" Target="changesInfos/changesInfo1.xml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VICTOR SANTANA AMARAL" userId="S::joao.amaral75@etec.sp.gov.br::7f1c1530-802a-4b52-8f50-67206ddb2547" providerId="AD" clId="Web-{028587B1-4326-4049-B10D-25D77F468709}"/>
    <pc:docChg chg="addSld">
      <pc:chgData name="JOAO VICTOR SANTANA AMARAL" userId="S::joao.amaral75@etec.sp.gov.br::7f1c1530-802a-4b52-8f50-67206ddb2547" providerId="AD" clId="Web-{028587B1-4326-4049-B10D-25D77F468709}" dt="2024-08-28T23:08:41.918" v="25"/>
      <pc:docMkLst>
        <pc:docMk/>
      </pc:docMkLst>
      <pc:sldChg chg="new">
        <pc:chgData name="JOAO VICTOR SANTANA AMARAL" userId="S::joao.amaral75@etec.sp.gov.br::7f1c1530-802a-4b52-8f50-67206ddb2547" providerId="AD" clId="Web-{028587B1-4326-4049-B10D-25D77F468709}" dt="2024-08-28T23:08:35.481" v="0"/>
        <pc:sldMkLst>
          <pc:docMk/>
          <pc:sldMk cId="3125344022" sldId="308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6.465" v="1"/>
        <pc:sldMkLst>
          <pc:docMk/>
          <pc:sldMk cId="2277367170" sldId="309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6.871" v="2"/>
        <pc:sldMkLst>
          <pc:docMk/>
          <pc:sldMk cId="2570774102" sldId="310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7.090" v="3"/>
        <pc:sldMkLst>
          <pc:docMk/>
          <pc:sldMk cId="2239828425" sldId="311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7.215" v="4"/>
        <pc:sldMkLst>
          <pc:docMk/>
          <pc:sldMk cId="1418166859" sldId="312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7.512" v="5"/>
        <pc:sldMkLst>
          <pc:docMk/>
          <pc:sldMk cId="3047562005" sldId="313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7.684" v="6"/>
        <pc:sldMkLst>
          <pc:docMk/>
          <pc:sldMk cId="2557119563" sldId="314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7.856" v="7"/>
        <pc:sldMkLst>
          <pc:docMk/>
          <pc:sldMk cId="4192659335" sldId="315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8.043" v="8"/>
        <pc:sldMkLst>
          <pc:docMk/>
          <pc:sldMk cId="4155597000" sldId="316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8.215" v="9"/>
        <pc:sldMkLst>
          <pc:docMk/>
          <pc:sldMk cId="3734034347" sldId="317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8.387" v="10"/>
        <pc:sldMkLst>
          <pc:docMk/>
          <pc:sldMk cId="63092641" sldId="318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8.559" v="11"/>
        <pc:sldMkLst>
          <pc:docMk/>
          <pc:sldMk cId="3696184353" sldId="319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8.731" v="12"/>
        <pc:sldMkLst>
          <pc:docMk/>
          <pc:sldMk cId="2002364936" sldId="320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8.903" v="13"/>
        <pc:sldMkLst>
          <pc:docMk/>
          <pc:sldMk cId="315752180" sldId="321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9.028" v="14"/>
        <pc:sldMkLst>
          <pc:docMk/>
          <pc:sldMk cId="637460143" sldId="322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9.184" v="15"/>
        <pc:sldMkLst>
          <pc:docMk/>
          <pc:sldMk cId="629400511" sldId="323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9.340" v="16"/>
        <pc:sldMkLst>
          <pc:docMk/>
          <pc:sldMk cId="147011330" sldId="324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9.543" v="17"/>
        <pc:sldMkLst>
          <pc:docMk/>
          <pc:sldMk cId="2357898020" sldId="325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9.699" v="18"/>
        <pc:sldMkLst>
          <pc:docMk/>
          <pc:sldMk cId="4114993508" sldId="326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39.856" v="19"/>
        <pc:sldMkLst>
          <pc:docMk/>
          <pc:sldMk cId="1498151644" sldId="327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40.012" v="20"/>
        <pc:sldMkLst>
          <pc:docMk/>
          <pc:sldMk cId="1723168784" sldId="328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40.996" v="21"/>
        <pc:sldMkLst>
          <pc:docMk/>
          <pc:sldMk cId="2715453204" sldId="329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41.215" v="22"/>
        <pc:sldMkLst>
          <pc:docMk/>
          <pc:sldMk cId="437100350" sldId="330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41.496" v="23"/>
        <pc:sldMkLst>
          <pc:docMk/>
          <pc:sldMk cId="1292692997" sldId="331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41.684" v="24"/>
        <pc:sldMkLst>
          <pc:docMk/>
          <pc:sldMk cId="3563657520" sldId="332"/>
        </pc:sldMkLst>
      </pc:sldChg>
      <pc:sldChg chg="new">
        <pc:chgData name="JOAO VICTOR SANTANA AMARAL" userId="S::joao.amaral75@etec.sp.gov.br::7f1c1530-802a-4b52-8f50-67206ddb2547" providerId="AD" clId="Web-{028587B1-4326-4049-B10D-25D77F468709}" dt="2024-08-28T23:08:41.918" v="25"/>
        <pc:sldMkLst>
          <pc:docMk/>
          <pc:sldMk cId="727926624" sldId="333"/>
        </pc:sldMkLst>
      </pc:sldChg>
    </pc:docChg>
  </pc:docChgLst>
  <pc:docChgLst>
    <pc:chgData name="RAFAEL APARECIDO DA CRUZ BARBOSA" userId="S::rafael.barbosa180@etec.sp.gov.br::ce0052db-5f0b-44d6-baaf-c57ce7611048" providerId="AD" clId="Web-{BC0692D4-E409-C89A-3BF0-244BFFF17F0C}"/>
    <pc:docChg chg="addSld">
      <pc:chgData name="RAFAEL APARECIDO DA CRUZ BARBOSA" userId="S::rafael.barbosa180@etec.sp.gov.br::ce0052db-5f0b-44d6-baaf-c57ce7611048" providerId="AD" clId="Web-{BC0692D4-E409-C89A-3BF0-244BFFF17F0C}" dt="2024-08-28T22:51:22.873" v="0"/>
      <pc:docMkLst>
        <pc:docMk/>
      </pc:docMkLst>
      <pc:sldChg chg="new">
        <pc:chgData name="RAFAEL APARECIDO DA CRUZ BARBOSA" userId="S::rafael.barbosa180@etec.sp.gov.br::ce0052db-5f0b-44d6-baaf-c57ce7611048" providerId="AD" clId="Web-{BC0692D4-E409-C89A-3BF0-244BFFF17F0C}" dt="2024-08-28T22:51:22.873" v="0"/>
        <pc:sldMkLst>
          <pc:docMk/>
          <pc:sldMk cId="2327514081" sldId="271"/>
        </pc:sldMkLst>
      </pc:sldChg>
    </pc:docChg>
  </pc:docChgLst>
  <pc:docChgLst>
    <pc:chgData name="JOAO VICTOR SANTANA AMARAL" userId="S::joao.amaral75@etec.sp.gov.br::7f1c1530-802a-4b52-8f50-67206ddb2547" providerId="AD" clId="Web-{A3C07A13-103F-4575-AE48-6AAE18CA98A5}"/>
    <pc:docChg chg="addSld">
      <pc:chgData name="JOAO VICTOR SANTANA AMARAL" userId="S::joao.amaral75@etec.sp.gov.br::7f1c1530-802a-4b52-8f50-67206ddb2547" providerId="AD" clId="Web-{A3C07A13-103F-4575-AE48-6AAE18CA98A5}" dt="2024-08-28T23:10:17.963" v="1"/>
      <pc:docMkLst>
        <pc:docMk/>
      </pc:docMkLst>
      <pc:sldChg chg="new">
        <pc:chgData name="JOAO VICTOR SANTANA AMARAL" userId="S::joao.amaral75@etec.sp.gov.br::7f1c1530-802a-4b52-8f50-67206ddb2547" providerId="AD" clId="Web-{A3C07A13-103F-4575-AE48-6AAE18CA98A5}" dt="2024-08-28T23:08:44.007" v="0"/>
        <pc:sldMkLst>
          <pc:docMk/>
          <pc:sldMk cId="4226680285" sldId="308"/>
        </pc:sldMkLst>
      </pc:sldChg>
      <pc:sldChg chg="new">
        <pc:chgData name="JOAO VICTOR SANTANA AMARAL" userId="S::joao.amaral75@etec.sp.gov.br::7f1c1530-802a-4b52-8f50-67206ddb2547" providerId="AD" clId="Web-{A3C07A13-103F-4575-AE48-6AAE18CA98A5}" dt="2024-08-28T23:10:17.963" v="1"/>
        <pc:sldMkLst>
          <pc:docMk/>
          <pc:sldMk cId="1920095967" sldId="335"/>
        </pc:sldMkLst>
      </pc:sldChg>
    </pc:docChg>
  </pc:docChgLst>
  <pc:docChgLst>
    <pc:chgData name="JOAO VICTOR SANTANA AMARAL" userId="S::joao.amaral75@etec.sp.gov.br::7f1c1530-802a-4b52-8f50-67206ddb2547" providerId="AD" clId="Web-{4BEA8C8A-C14F-4F59-9033-13C226A29DA1}"/>
    <pc:docChg chg="addSld">
      <pc:chgData name="JOAO VICTOR SANTANA AMARAL" userId="S::joao.amaral75@etec.sp.gov.br::7f1c1530-802a-4b52-8f50-67206ddb2547" providerId="AD" clId="Web-{4BEA8C8A-C14F-4F59-9033-13C226A29DA1}" dt="2024-08-28T23:08:19.602" v="35"/>
      <pc:docMkLst>
        <pc:docMk/>
      </pc:docMkLst>
      <pc:sldChg chg="new">
        <pc:chgData name="JOAO VICTOR SANTANA AMARAL" userId="S::joao.amaral75@etec.sp.gov.br::7f1c1530-802a-4b52-8f50-67206ddb2547" providerId="AD" clId="Web-{4BEA8C8A-C14F-4F59-9033-13C226A29DA1}" dt="2024-08-28T23:08:13.179" v="0"/>
        <pc:sldMkLst>
          <pc:docMk/>
          <pc:sldMk cId="2530967545" sldId="272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3.211" v="1"/>
        <pc:sldMkLst>
          <pc:docMk/>
          <pc:sldMk cId="3241385431" sldId="273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3.351" v="2"/>
        <pc:sldMkLst>
          <pc:docMk/>
          <pc:sldMk cId="3271303920" sldId="274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3.492" v="3"/>
        <pc:sldMkLst>
          <pc:docMk/>
          <pc:sldMk cId="1115261048" sldId="275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3.664" v="4"/>
        <pc:sldMkLst>
          <pc:docMk/>
          <pc:sldMk cId="801535188" sldId="276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3.836" v="5"/>
        <pc:sldMkLst>
          <pc:docMk/>
          <pc:sldMk cId="1533934776" sldId="277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4.023" v="6"/>
        <pc:sldMkLst>
          <pc:docMk/>
          <pc:sldMk cId="1188868418" sldId="278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4.148" v="7"/>
        <pc:sldMkLst>
          <pc:docMk/>
          <pc:sldMk cId="1970535318" sldId="279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4.336" v="8"/>
        <pc:sldMkLst>
          <pc:docMk/>
          <pc:sldMk cId="4186455707" sldId="280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4.508" v="9"/>
        <pc:sldMkLst>
          <pc:docMk/>
          <pc:sldMk cId="2595428930" sldId="281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4.695" v="10"/>
        <pc:sldMkLst>
          <pc:docMk/>
          <pc:sldMk cId="741008334" sldId="282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4.883" v="11"/>
        <pc:sldMkLst>
          <pc:docMk/>
          <pc:sldMk cId="341731355" sldId="283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5.070" v="12"/>
        <pc:sldMkLst>
          <pc:docMk/>
          <pc:sldMk cId="1286242026" sldId="284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5.242" v="13"/>
        <pc:sldMkLst>
          <pc:docMk/>
          <pc:sldMk cId="271241568" sldId="285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5.414" v="14"/>
        <pc:sldMkLst>
          <pc:docMk/>
          <pc:sldMk cId="2808485238" sldId="286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5.539" v="15"/>
        <pc:sldMkLst>
          <pc:docMk/>
          <pc:sldMk cId="358718704" sldId="287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5.695" v="16"/>
        <pc:sldMkLst>
          <pc:docMk/>
          <pc:sldMk cId="2822891901" sldId="288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5.820" v="17"/>
        <pc:sldMkLst>
          <pc:docMk/>
          <pc:sldMk cId="1146168754" sldId="289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6.008" v="18"/>
        <pc:sldMkLst>
          <pc:docMk/>
          <pc:sldMk cId="855533043" sldId="290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6.211" v="19"/>
        <pc:sldMkLst>
          <pc:docMk/>
          <pc:sldMk cId="1836819060" sldId="291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6.414" v="20"/>
        <pc:sldMkLst>
          <pc:docMk/>
          <pc:sldMk cId="1119730521" sldId="292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6.570" v="21"/>
        <pc:sldMkLst>
          <pc:docMk/>
          <pc:sldMk cId="1470799653" sldId="293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6.789" v="22"/>
        <pc:sldMkLst>
          <pc:docMk/>
          <pc:sldMk cId="1070237643" sldId="294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6.992" v="23"/>
        <pc:sldMkLst>
          <pc:docMk/>
          <pc:sldMk cId="748180257" sldId="295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7.180" v="24"/>
        <pc:sldMkLst>
          <pc:docMk/>
          <pc:sldMk cId="2570159710" sldId="296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7.352" v="25"/>
        <pc:sldMkLst>
          <pc:docMk/>
          <pc:sldMk cId="2334438219" sldId="297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7.539" v="26"/>
        <pc:sldMkLst>
          <pc:docMk/>
          <pc:sldMk cId="3377157418" sldId="298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7.727" v="27"/>
        <pc:sldMkLst>
          <pc:docMk/>
          <pc:sldMk cId="4237683568" sldId="299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7.914" v="28"/>
        <pc:sldMkLst>
          <pc:docMk/>
          <pc:sldMk cId="3962917954" sldId="300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8.039" v="29"/>
        <pc:sldMkLst>
          <pc:docMk/>
          <pc:sldMk cId="3692550900" sldId="301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8.227" v="30"/>
        <pc:sldMkLst>
          <pc:docMk/>
          <pc:sldMk cId="3850009502" sldId="302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8.430" v="31"/>
        <pc:sldMkLst>
          <pc:docMk/>
          <pc:sldMk cId="2515113356" sldId="303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8.680" v="32"/>
        <pc:sldMkLst>
          <pc:docMk/>
          <pc:sldMk cId="2565641755" sldId="304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8.883" v="33"/>
        <pc:sldMkLst>
          <pc:docMk/>
          <pc:sldMk cId="3110462645" sldId="305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9.117" v="34"/>
        <pc:sldMkLst>
          <pc:docMk/>
          <pc:sldMk cId="3719302185" sldId="306"/>
        </pc:sldMkLst>
      </pc:sldChg>
      <pc:sldChg chg="new">
        <pc:chgData name="JOAO VICTOR SANTANA AMARAL" userId="S::joao.amaral75@etec.sp.gov.br::7f1c1530-802a-4b52-8f50-67206ddb2547" providerId="AD" clId="Web-{4BEA8C8A-C14F-4F59-9033-13C226A29DA1}" dt="2024-08-28T23:08:19.602" v="35"/>
        <pc:sldMkLst>
          <pc:docMk/>
          <pc:sldMk cId="1380160279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>
                <a:sym typeface="+mn-ea"/>
              </a:rPr>
              <a:t>Click to edit Master text styles</a:t>
            </a:r>
            <a:endParaRPr lang="en-US"/>
          </a:p>
          <a:p>
            <a:pPr lvl="1"/>
            <a:r>
              <a:rPr lang="en-US">
                <a:sym typeface="+mn-ea"/>
              </a:rPr>
              <a:t>Second level</a:t>
            </a:r>
            <a:endParaRPr lang="en-US"/>
          </a:p>
          <a:p>
            <a:pPr lvl="2"/>
            <a:r>
              <a:rPr lang="en-US">
                <a:sym typeface="+mn-ea"/>
              </a:rPr>
              <a:t>Third level</a:t>
            </a:r>
            <a:endParaRPr lang="en-US"/>
          </a:p>
          <a:p>
            <a:pPr lvl="3"/>
            <a:r>
              <a:rPr lang="en-US">
                <a:sym typeface="+mn-ea"/>
              </a:rPr>
              <a:t>Fourth level</a:t>
            </a:r>
            <a:endParaRPr lang="en-US"/>
          </a:p>
          <a:p>
            <a:pPr lvl="4"/>
            <a:r>
              <a:rPr lang="en-US">
                <a:sym typeface="+mn-ea"/>
              </a:rPr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>
                <a:sym typeface="+mn-ea"/>
              </a:rPr>
              <a:t>Second level</a:t>
            </a:r>
            <a:endParaRPr lang="en-US"/>
          </a:p>
          <a:p>
            <a:pPr lvl="2"/>
            <a:r>
              <a:rPr lang="en-US">
                <a:sym typeface="+mn-ea"/>
              </a:rPr>
              <a:t>Third level</a:t>
            </a:r>
            <a:endParaRPr lang="en-US"/>
          </a:p>
          <a:p>
            <a:pPr lvl="3"/>
            <a:r>
              <a:rPr lang="en-US">
                <a:sym typeface="+mn-ea"/>
              </a:rPr>
              <a:t>Fourth level</a:t>
            </a:r>
            <a:endParaRPr lang="en-US"/>
          </a:p>
          <a:p>
            <a:pPr lvl="4"/>
            <a:r>
              <a:rPr lang="en-US">
                <a:sym typeface="+mn-ea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>
                <a:sym typeface="+mn-ea"/>
              </a:rPr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5640"/>
            <a:ext cx="9144000" cy="2967355"/>
          </a:xfrm>
        </p:spPr>
        <p:txBody>
          <a:bodyPr>
            <a:normAutofit fontScale="90000"/>
          </a:bodyPr>
          <a:lstStyle/>
          <a:p>
            <a:r>
              <a:rPr lang="pt-BR" altLang="en-US" sz="8000" b="1">
                <a:latin typeface="Arial" panose="020B0604020202020204" pitchFamily="34" charset="0"/>
                <a:cs typeface="Arial" panose="020B0604020202020204" pitchFamily="34" charset="0"/>
              </a:rPr>
              <a:t>LISTA DE EXERCÍCIOS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AB29E-8694-7C1A-10E0-81E0390E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9A569-DC9B-4FDE-D5D6-AB81D24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5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179DB-D41B-52EC-7BE3-D0ABCDF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340D3-1234-E058-4526-83647BF8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59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5B56-D560-8CB5-B95B-A5B2F39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59876-31CF-CD1B-7CDB-CAE3553C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03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8A1DE-0D45-FCFB-2F68-7EBBCB80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792AC-F53E-01CA-3A5F-87A3EC0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9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C394-4397-A7E0-C1BC-CA23149A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6FDE4-ADEB-360C-97B6-6C9E5FFB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8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44282-4401-6625-B67B-F33BB174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1DF0F-75DC-FB5E-E82E-315CA043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6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DA70-8D23-DA7D-32CC-841BDACE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2BB37-40A8-4E9B-144D-FA4D99C0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A9EF5-9FB1-3CCC-C4AE-344D3C96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BE7AF-ACD7-1D45-849F-A7BAD27E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6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36D1E-1A11-5926-37E5-FF1BF1BE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3F1A2-0129-655B-9A5A-CC300D09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0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96517-0197-E53A-740F-E68361CE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C72BA-1ABE-A9CD-F071-AC6FAFFC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1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CFB5D-4649-58C2-7199-C7D8B5DC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49297-4026-0757-80F2-E9414862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4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50022-5ED2-A1AF-7371-22BD9948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452F23-15D7-F601-88B6-B0D5714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89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C60F-48F2-2586-2877-83FE7D2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EAD1C-CF81-C49A-0A06-9C324051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99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1CC25-EF33-85E5-EEF2-C37642A6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553B8-444D-1A22-A3F4-B2AD5A37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15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58D0F-F64D-0A8E-A39F-84BD497E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4DBC3-1C52-155C-C348-85659AD1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6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162E-7320-2CE5-68EC-5F34C6DC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D4869-E826-2EBA-8893-468FB522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45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A3F16-ACC5-5655-FDC0-9956D48F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83A2D-D912-81F5-5247-74B23026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0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2C5CE-26D0-999B-33C0-1D2BBC93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A2547-2092-337C-89A4-0C9F3F2B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69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EE48-A674-7F55-D39F-28A8C806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5FA85-04E4-3AD6-E181-A539B2B6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8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B8F14-A72C-1BF1-A78D-D352FDB7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3B0A5-8F8A-32BC-CBFB-C7DBD363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657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C37AC-F081-2B26-A383-B3BE6B2D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9740D-24EB-61E1-7CDB-9D65C217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2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F50E-8351-E656-835D-400671BC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6B30C-4EDE-AEED-5B65-7E10D1A2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95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015" y="163830"/>
            <a:ext cx="11569700" cy="1386840"/>
          </a:xfrm>
        </p:spPr>
        <p:txBody>
          <a:bodyPr>
            <a:normAutofit fontScale="90000"/>
          </a:bodyPr>
          <a:lstStyle/>
          <a:p>
            <a:pPr algn="just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UTILIZANDO A CONVERSÃO PARA BINÁRIO, RESPONDA AS SEGUINTES QUESTÕES: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7015" y="1622425"/>
            <a:ext cx="11643995" cy="4983480"/>
          </a:xfrm>
        </p:spPr>
        <p:txBody>
          <a:bodyPr/>
          <a:lstStyle/>
          <a:p>
            <a:pPr algn="just"/>
            <a:r>
              <a:rPr lang="pt-BR" altLang="en-US"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a Máscara de Sub-Rede ?</a:t>
            </a:r>
          </a:p>
          <a:p>
            <a:pPr algn="just"/>
            <a:r>
              <a:rPr lang="pt-BR" altLang="en-US"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o Endereço de Rede ?</a:t>
            </a:r>
          </a:p>
          <a:p>
            <a:pPr algn="just"/>
            <a:r>
              <a:rPr lang="pt-BR" altLang="en-US"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a quantidade de Hosts válidos ?</a:t>
            </a:r>
          </a:p>
          <a:p>
            <a:pPr algn="just"/>
            <a:r>
              <a:rPr lang="pt-BR" altLang="en-US"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o primeiro IP válido ?</a:t>
            </a:r>
          </a:p>
          <a:p>
            <a:pPr algn="just"/>
            <a:r>
              <a:rPr lang="pt-BR" altLang="en-US"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o último IP válido ?</a:t>
            </a:r>
          </a:p>
          <a:p>
            <a:pPr algn="just"/>
            <a:r>
              <a:rPr lang="pt-BR" altLang="en-US"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o endereço de Broadcast ?</a:t>
            </a:r>
          </a:p>
          <a:p>
            <a:pPr algn="just"/>
            <a:endParaRPr lang="pt-BR" altLang="en-US" sz="4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5EC70-2317-8EA5-A46F-A3EBB77A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5F8E-681A-8DEF-BB7D-E2024506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85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D414-C2FB-9946-37D1-4E5EECAF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4158A-FCF7-ED60-A139-6C993E06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303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6227-4DC6-C44C-2998-ABD89870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067D7-A7AE-C700-7AD4-16F9E871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6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F5C6D-C8B4-3E61-C06C-F476166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FE998-FF5C-668A-EF81-608A83FA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35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2B663-3556-8224-19E5-D90A6750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F617A-F127-17F7-1ECC-2CBD7896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934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23757-CC83-BF0F-D00E-0717F82C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1E93D-F898-7A66-0299-4FC1403D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868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5AB8-9141-86F7-5C54-6909C287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343AB-41AE-AC6D-E139-24EED222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35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5FB78-F430-0F93-7D1D-C190E618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62DAFE-A72C-EF7D-F392-F2D0520B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55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5F0F4-27A6-CEFD-EC12-2F107D41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7888C-92DC-3771-4D98-EB5ED5A9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2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57C21-7DCC-B7C5-D19A-DF3DE1B6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7020C-6D80-E6BF-A9F2-D8C72DC7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67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D7470-375E-856F-918E-DDFF34A8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BFF53-0F9D-C7BB-8AE7-0934C4F2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00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0DB27-2FDD-8C42-39D1-160A8C8F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AAC62-AF6F-FCE3-876E-E671E847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BF9B4-877F-19AE-CDF2-B39B6F2F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82BED-56BC-8292-37C7-A98601B5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242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CB70A-3969-14B3-868E-E53BA6A2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44DC16-F738-8026-E41F-A9E35C41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41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3B124-9806-D1CE-38F9-65E30FB0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675D5-1A51-C54B-0CF2-62A61489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485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A0020-046E-C745-F8F7-43DFAFEE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D59E-C000-B03C-74B9-25F3326C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8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52B7A-3320-D143-38E5-7134BB5B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CEC9F-5355-DB9F-4D79-63AEA388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891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073C3-51F2-5979-7BB9-B8A1E0D9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66B5F-BD7A-6197-1BA8-9A3B3744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68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044EE-18B3-DEBC-D594-BCDEE034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0B3A9-4F9D-5692-DA97-A422266D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33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9800-B8D6-B374-A284-55B46DD7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9B03E-C376-BBEB-72DB-69609ADB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1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3C685-3C57-54B2-A071-B4E0B4B2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BA070-EF09-B316-6EB4-E0BAFD6F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774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3B78-1701-EC53-7F64-6112A4E0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15345-BDC6-5DAC-9504-140D82D9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30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30231-2834-275E-5BF3-029224C2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8C76D-B7BE-EBF0-5756-BAF045AE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99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B5C36-3B62-A7BF-D61C-92D5ECD6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7234C-BC50-4E3C-74F4-9DA77BBF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237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B1B7A-F850-71E3-F094-94734D8F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50CFF-E121-A766-0D56-C782038B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180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0A01A-271C-79C8-7471-CD7B7D6E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417C3-A2D4-339D-5D9B-DC3D1DFC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159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9B00B-770D-822A-BCCB-43E1F153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141B8-AC28-0A44-418D-4FDDAAE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38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116D7-A66D-EBC7-C563-336202BD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1660B-D4A7-82EE-9C72-E8CFC50B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57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65768-E7AC-1F42-FFEE-72DEF5D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BE185-3A3B-8B60-EB29-1CB917D7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83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D9A3F-BFCC-B0CA-A1AF-747F64AF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CD527-4874-01CA-5312-C1A9A119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17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3B52F-D4F7-03E4-BE1F-56175D11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B5F721-DF5C-FC6C-CCB9-B839B61F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5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05662-986C-7C3A-7B26-017E013E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FCD077-A10E-11D4-7B32-D781B22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828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5A71-BD08-6D8A-A2CC-2568DC5F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9CAA2-8E54-593F-24BF-EC3BA923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0095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7EE95-EA52-0941-8068-10BF430F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D64A4-9076-7D65-91EF-7585BD4D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13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0D63-75F4-2699-E4BB-C06E0018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23B4F-86DE-DC0B-1AD9-B851A196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641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AAFEB-FE27-E2B0-B12A-AE8BC0CA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2D882-A32F-B0E4-6B4B-9D061053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46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57D8-9086-F92E-430D-75452FCC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5A972-BA77-6A8B-410C-7AA81DC6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302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4CBD-C9E6-2FC0-F4E3-8B641D1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CF81A-FFD7-9FE7-CC19-7294D9F9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1602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B2851-9309-C43F-5794-4DA9F6C4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B2EC6-948F-1D65-D919-FDCD4E41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675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62990"/>
            <a:ext cx="10515600" cy="4732020"/>
          </a:xfrm>
        </p:spPr>
        <p:txBody>
          <a:bodyPr>
            <a:noAutofit/>
          </a:bodyPr>
          <a:lstStyle/>
          <a:p>
            <a:pPr algn="ctr"/>
            <a:r>
              <a:rPr lang="pt-BR" altLang="en-US" sz="7200">
                <a:latin typeface="Arial" panose="020B0604020202020204" pitchFamily="34" charset="0"/>
                <a:cs typeface="Arial" panose="020B0604020202020204" pitchFamily="34" charset="0"/>
              </a:rPr>
              <a:t>MAS ANTES, PRECISAMOS ENTENDER O SEGUINTE!!!!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150" y="174625"/>
            <a:ext cx="11748770" cy="1041400"/>
          </a:xfrm>
        </p:spPr>
        <p:txBody>
          <a:bodyPr/>
          <a:lstStyle/>
          <a:p>
            <a:r>
              <a:rPr lang="pt-BR" altLang="en-US"/>
              <a:t>MÁSCARA DE SUB-REDE: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150" y="1129665"/>
            <a:ext cx="11748135" cy="5501640"/>
          </a:xfrm>
        </p:spPr>
        <p:txBody>
          <a:bodyPr/>
          <a:lstStyle/>
          <a:p>
            <a:pPr algn="just"/>
            <a:r>
              <a:rPr lang="pt-BR" altLang="en-US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?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máscara de sub-rede é usada para separar uma quantidade </a:t>
            </a:r>
            <a:r>
              <a:rPr lang="pt-BR" altLang="en-US" sz="4400" b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“N”</a:t>
            </a:r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IPs de uma Rede já existente.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outras palavras, ela divide um Endereço de Rede padrão, em várias Sub-Redes com quantidades menores de IPs.</a:t>
            </a:r>
            <a:endParaRPr lang="pt-BR" altLang="en-US">
              <a:solidFill>
                <a:schemeClr val="tx1"/>
              </a:solidFill>
            </a:endParaRPr>
          </a:p>
          <a:p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150" y="286385"/>
            <a:ext cx="11748135" cy="640461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en-US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ELA DETERMINA NA REDE DE COMPUTADORES ?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máscara de sub-rede determina qual IP será o Endereço de Rede, quais IPs serão utilizados em cada dispositivos e qual IP será o Broadcast.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 também determina, quais grupos de um IP, irão pertencer a Rede e quais grupos irão pertencer aos Hosts. 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A8D99-E644-E06E-E455-0F886A70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67F4A-D041-30CF-5151-D8F94E2A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668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150" y="355600"/>
            <a:ext cx="11748135" cy="6239510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en-US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SÃO REPRESENTADOS OS BINÁRIOS NA MÁSCARA DE SUB-REDE ?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máscara de sub-rede, os binários são representados da seguinte forma: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:representa a parte da Rede;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:representa a parte dos Hosts. 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r>
              <a:rPr lang="pt-BR" altLang="en-US" sz="4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11111111.11111111.11111111</a:t>
            </a:r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00000000</a:t>
            </a:r>
            <a:endParaRPr lang="pt-BR" altLang="en-US" sz="4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Rede                         Hosts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150" y="355600"/>
            <a:ext cx="11748135" cy="623951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en-US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QUE ESSES BINÁRIOS SÃO REPRESENTADOS PELO CIDR ?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converter uma máscara de sub-rede para binário, a quantidade de bits ligados serão contados e adicionados na frente do IP válido, utilizado no dispositivo.</a:t>
            </a:r>
          </a:p>
          <a:p>
            <a:pPr algn="just"/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IP válido:			   192.168.0.20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Máscara de Sub-Rede:  255.255.255.0</a:t>
            </a:r>
          </a:p>
          <a:p>
            <a:pPr algn="just"/>
            <a:r>
              <a:rPr lang="pt-BR" altLang="en-US" sz="4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Ficará assim em CIDR: 192.168.0.20 /24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D5EEB-D774-B10D-3B1F-BB2DB834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8DC63-36E4-773D-2290-52B47DA9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140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150" y="355600"/>
            <a:ext cx="11748135" cy="623951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en-US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VOCÊS AGORA: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Encontre as máscaras de sub-rede dos seguintes IPs:</a:t>
            </a:r>
          </a:p>
          <a:p>
            <a:pPr algn="just"/>
            <a:r>
              <a:rPr lang="pt-BR" altLang="en-US" sz="4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192.168.0.5 /24</a:t>
            </a:r>
          </a:p>
          <a:p>
            <a:pPr algn="just"/>
            <a:r>
              <a:rPr lang="pt-BR" altLang="en-US" sz="4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10.0.0.100 /8</a:t>
            </a:r>
          </a:p>
          <a:p>
            <a:pPr algn="just"/>
            <a:r>
              <a:rPr lang="pt-BR" altLang="en-US" sz="4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172.16.0.254 /16</a:t>
            </a:r>
          </a:p>
          <a:p>
            <a:pPr algn="just"/>
            <a:r>
              <a:rPr lang="pt-BR" altLang="en-US" sz="4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192.168.0.128 /25</a:t>
            </a:r>
          </a:p>
          <a:p>
            <a:pPr algn="just"/>
            <a:r>
              <a:rPr lang="pt-BR" altLang="en-US" sz="4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172.16.0.33 /28</a:t>
            </a:r>
          </a:p>
          <a:p>
            <a:pPr algn="just"/>
            <a:r>
              <a:rPr lang="pt-BR" altLang="en-US" sz="4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186.222.233.218 /30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150" y="355600"/>
            <a:ext cx="11748135" cy="6239510"/>
          </a:xfrm>
        </p:spPr>
        <p:txBody>
          <a:bodyPr>
            <a:normAutofit fontScale="90000" lnSpcReduction="10000"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en-US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SÃO AS FORMULAS USADAS NA TÉCNICA CIDR ?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 duas fórmulas que utilizamos na técnica CIDR.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para descobrir a quantidade de sub-redes;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outra para descobrir a quantidade de Hosts válidos em cada sub-rede.</a:t>
            </a:r>
          </a:p>
          <a:p>
            <a:pPr algn="just"/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elas: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Sub-Redes: </a:t>
            </a:r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en-US" sz="4400" b="1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4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Hosts válidos: </a:t>
            </a:r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en-US" sz="4400" b="1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 algn="just"/>
            <a:endParaRPr lang="pt-BR" altLang="en-US" sz="4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150" y="355600"/>
            <a:ext cx="11748135" cy="623951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en-US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UTILIZAR ESSAS FÓRMULAS NO CIDR ?</a:t>
            </a:r>
          </a:p>
          <a:p>
            <a:pPr algn="just"/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descobrir a qtde de sub-rede: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1º) Converter a mask em binário;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2º) Contar quantos 1s foram adicionados a mais na mask padrão;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3º) Usar a fórmula 2</a:t>
            </a:r>
            <a:r>
              <a:rPr lang="pt-BR" altLang="en-US" sz="4400" b="1" baseline="300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onde </a:t>
            </a:r>
            <a:r>
              <a:rPr lang="pt-BR" altLang="en-US" sz="44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“n”</a:t>
            </a:r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será a quantidade de 1s contados a mais.</a:t>
            </a:r>
          </a:p>
          <a:p>
            <a:pPr algn="just"/>
            <a:endParaRPr lang="pt-BR" altLang="en-US" sz="4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150" y="355600"/>
            <a:ext cx="11748135" cy="623951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altLang="en-US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UTILIZAR ESSAS FÓRMULAS NO CIDR ?</a:t>
            </a:r>
          </a:p>
          <a:p>
            <a:pPr algn="just"/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descobrir a qtde de hosts válidos: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1º) Converter a mask em binário;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2º) Contar quantos 0s sobraram;</a:t>
            </a:r>
          </a:p>
          <a:p>
            <a:pPr algn="just"/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3º) Usar a fórmula </a:t>
            </a:r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altLang="en-US" sz="4400" b="1" baseline="300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onde </a:t>
            </a:r>
            <a:r>
              <a:rPr lang="pt-BR" altLang="en-US" sz="44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“n”</a:t>
            </a:r>
            <a:r>
              <a:rPr lang="pt-BR" alt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será a quantidade de 0s restantes.</a:t>
            </a:r>
          </a:p>
          <a:p>
            <a:pPr algn="just"/>
            <a:endParaRPr lang="pt-BR" altLang="en-US" sz="4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spaço Reservado para Conteúdo 99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015" y="180975"/>
            <a:ext cx="11697970" cy="649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3A008-CE78-3180-0C1E-F2666BE7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B22C5-953A-AADD-6B03-1DD5092C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6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33CEB-C321-FF40-EA4A-E4D17E20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72E77-B302-9DE7-AA35-836A456F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1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477EE624CE634E979F0CB21B6A2C6C" ma:contentTypeVersion="11" ma:contentTypeDescription="Crie um novo documento." ma:contentTypeScope="" ma:versionID="fbc6a4e88bd4ed2ed2a3aebea925feb3">
  <xsd:schema xmlns:xsd="http://www.w3.org/2001/XMLSchema" xmlns:xs="http://www.w3.org/2001/XMLSchema" xmlns:p="http://schemas.microsoft.com/office/2006/metadata/properties" xmlns:ns2="20239b87-5e49-416b-88a1-8a43c7fa1f52" xmlns:ns3="87a48457-774e-4634-bad7-2a21305b7791" targetNamespace="http://schemas.microsoft.com/office/2006/metadata/properties" ma:root="true" ma:fieldsID="4a8b1626fd31e6f1946c0b1069d02815" ns2:_="" ns3:_="">
    <xsd:import namespace="20239b87-5e49-416b-88a1-8a43c7fa1f52"/>
    <xsd:import namespace="87a48457-774e-4634-bad7-2a21305b7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9b87-5e49-416b-88a1-8a43c7fa1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48457-774e-4634-bad7-2a21305b779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89b401-97c3-4f35-8019-758783eeac13}" ma:internalName="TaxCatchAll" ma:showField="CatchAllData" ma:web="87a48457-774e-4634-bad7-2a21305b77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F50FF0-594C-4043-B99F-A9DD41AF9682}">
  <ds:schemaRefs>
    <ds:schemaRef ds:uri="20239b87-5e49-416b-88a1-8a43c7fa1f52"/>
    <ds:schemaRef ds:uri="87a48457-774e-4634-bad7-2a21305b77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4FDFE76-BE49-492B-965D-5AFF0AF84A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LISTA DE EXERCÍCIOS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UTILIZANDO A CONVERSÃO PARA BINÁRIO, RESPONDA AS SEGUINTES QUESTÕES: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 ANTES, PRECISAMOS ENTENDER O SEGUINTE!!!!</vt:lpstr>
      <vt:lpstr>MÁSCARA DE SUB-REDE: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2022-03-03T18:50:00Z</dcterms:created>
  <dcterms:modified xsi:type="dcterms:W3CDTF">2024-08-28T23:10:21Z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1046-11.2.0.11254</vt:lpwstr>
  </property>
  <property fmtid="{D5CDD505-2E9C-101B-9397-08002B2CF9AE}" pid="3" name="ICV">
    <vt:lpwstr>421451ED88724B2D9BC0CED5760121F3</vt:lpwstr>
  </property>
</Properties>
</file>