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5ed633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5ed633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5ed6337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5ed6337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5ed6337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5ed6337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ed6337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ed6337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8fbf3b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8fbf3b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5ed63370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5ed6337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4B4E"/>
            </a:gs>
            <a:gs pos="100000">
              <a:srgbClr val="04040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11700" y="1195775"/>
            <a:ext cx="85206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200">
                <a:solidFill>
                  <a:srgbClr val="EFEFEF"/>
                </a:solidFill>
              </a:rPr>
              <a:t>Soluzione Esercitazione 8</a:t>
            </a:r>
            <a:endParaRPr sz="5200">
              <a:solidFill>
                <a:srgbClr val="EFEFE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3348475"/>
            <a:ext cx="852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EFEFEF"/>
                </a:solidFill>
              </a:rPr>
              <a:t>Leonardo Bambini, Patrick Di Fazio, Matteo Longhi, Giorgio Mastrotucci, Luca Torzi</a:t>
            </a:r>
            <a:endParaRPr sz="2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952500"/>
            <a:ext cx="87804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Si vuole realizzare una applicazione C/S che consente di effettuare operazioni remote su file in un nodo remoto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In particolare le specifiche del server prevedono che: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si possano contare i caratteri, la parole e le linee di un file di testo 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contare il numero di file presenti nel direttorio indicato dal client, la cui dimensione è maggiore di N specificato.</a:t>
            </a:r>
            <a:endParaRPr b="1"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Il client ha un comportamento da filtro.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0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100" y="872563"/>
            <a:ext cx="43053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266700" y="8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XDR: Definizioni (procedure.x)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66700" y="3588225"/>
            <a:ext cx="471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 generare </a:t>
            </a:r>
            <a:r>
              <a:rPr b="1"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header stub e file conversioni</a:t>
            </a: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rpcgen procedure.x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66700" y="980513"/>
            <a:ext cx="471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 generare il </a:t>
            </a:r>
            <a:r>
              <a:rPr b="1"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gcc -o procedure procedure_client.c procedure_clnt.c procedure_xdr.c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6700" y="2300763"/>
            <a:ext cx="471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Per generare il </a:t>
            </a:r>
            <a:r>
              <a:rPr b="1"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gcc -o procedure_server procedure_proc.c procedure_svc.c procedure_xdr.c </a:t>
            </a:r>
            <a:endParaRPr sz="12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/>
          <p:nvPr/>
        </p:nvSpPr>
        <p:spPr>
          <a:xfrm rot="10800000">
            <a:off x="3756900" y="3212100"/>
            <a:ext cx="4617000" cy="13719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4013" name="adj4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5163100" y="3282300"/>
            <a:ext cx="2911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procedure.h</a:t>
            </a:r>
            <a:endParaRPr sz="17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procedure_xdr.c</a:t>
            </a:r>
            <a:endParaRPr sz="17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procedure_clnt.c</a:t>
            </a:r>
            <a:endParaRPr sz="17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procedure_svc.c</a:t>
            </a:r>
            <a:endParaRPr sz="1700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2300"/>
            <a:ext cx="32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/>
              <a:t>Il Client</a:t>
            </a:r>
            <a:endParaRPr sz="242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64800" y="541247"/>
            <a:ext cx="36561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200"/>
              <a:t>Il Cilent da filtro in base alla procedura attiva la prima o la seconda procedura in modo ciclico, controllando i vari parametri inseriti dall’utente.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1715" l="0" r="11715" t="0"/>
          <a:stretch/>
        </p:blipFill>
        <p:spPr>
          <a:xfrm>
            <a:off x="264800" y="1400425"/>
            <a:ext cx="4307200" cy="30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3863" l="-3303" r="14271" t="7104"/>
          <a:stretch/>
        </p:blipFill>
        <p:spPr>
          <a:xfrm>
            <a:off x="5516975" y="1400434"/>
            <a:ext cx="2521096" cy="2981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5675" y="321525"/>
            <a:ext cx="3292225" cy="23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115700" y="52300"/>
            <a:ext cx="32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/>
              <a:t>Implementazione (1)</a:t>
            </a:r>
            <a:endParaRPr sz="242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22600" y="725418"/>
            <a:ext cx="36561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file_scan</a:t>
            </a:r>
            <a:r>
              <a:rPr lang="it" sz="1200"/>
              <a:t> accetta nome di file e restituisce una struct di tre interi. In caso di errore, restituisce -1 in tutti e 3 i campi della </a:t>
            </a:r>
            <a:r>
              <a:rPr lang="it" sz="1200"/>
              <a:t>struct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675" y="2926750"/>
            <a:ext cx="2270675" cy="175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22600" y="3111825"/>
            <a:ext cx="22278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lettura file char by char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15700" y="52300"/>
            <a:ext cx="32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/>
              <a:t>Implementazione (2)</a:t>
            </a:r>
            <a:endParaRPr sz="242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88" y="1742875"/>
            <a:ext cx="7579576" cy="29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36488" y="725950"/>
            <a:ext cx="3000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1200">
                <a:solidFill>
                  <a:schemeClr val="accent3"/>
                </a:solidFill>
              </a:rPr>
              <a:t>dir_scan </a:t>
            </a:r>
            <a:r>
              <a:rPr lang="it" sz="1200">
                <a:solidFill>
                  <a:schemeClr val="accent3"/>
                </a:solidFill>
              </a:rPr>
              <a:t> accetta nome del direttorio e soglia e in caso di successo resituisce un intero positivo.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