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5ed6337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5ed6337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5ed6337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5ed6337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5ed6337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5ed6337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5ed63370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5ed63370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5ed63370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5ed63370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D4B4E"/>
            </a:gs>
            <a:gs pos="100000">
              <a:srgbClr val="04040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311700" y="1195775"/>
            <a:ext cx="8520600" cy="17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200">
                <a:solidFill>
                  <a:srgbClr val="EFEFEF"/>
                </a:solidFill>
              </a:rPr>
              <a:t>Soluzione Esercitazione 8</a:t>
            </a:r>
            <a:endParaRPr sz="5200">
              <a:solidFill>
                <a:srgbClr val="EFEFEF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11700" y="3348475"/>
            <a:ext cx="85206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EFEFEF"/>
                </a:solidFill>
              </a:rPr>
              <a:t>Leonardo Bambini, Patrick Di Fazio, Matteo Longhi, Giorgio Mastrotucci, Luca Torzi</a:t>
            </a:r>
            <a:endParaRPr sz="2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952500"/>
            <a:ext cx="8780400" cy="4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it" sz="1200"/>
              <a:t>Si vuole realizzare una applicazione C/S che consente di effettuare operazioni remote su file in un nodo remoto</a:t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it" sz="1200"/>
              <a:t>In particolare le specifiche del server prevedono che:</a:t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si possano contare i caratteri, la parole e le linee di un file di testo </a:t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contare il numero di file presenti nel direttorio indicato dal client, la cui dimensione è maggiore di N specificato.</a:t>
            </a:r>
            <a:endParaRPr b="1"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it" sz="1200"/>
              <a:t>Il client ha un comportamento da filtro.</a:t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200"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0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Requisiti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52300"/>
            <a:ext cx="32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/>
              <a:t>Il Client</a:t>
            </a:r>
            <a:endParaRPr sz="242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53250" y="1774047"/>
            <a:ext cx="36561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t" sz="1200"/>
              <a:t>Il Cilent da filtro in base alla procedura attiva la prima o la seconda procedura in modo ciclico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750" y="152400"/>
            <a:ext cx="480486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15700" y="52300"/>
            <a:ext cx="32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/>
              <a:t>Implementazione</a:t>
            </a:r>
            <a:endParaRPr sz="242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535150" y="801943"/>
            <a:ext cx="3656100" cy="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file_scan</a:t>
            </a:r>
            <a:r>
              <a:rPr lang="it" sz="1200"/>
              <a:t> accetta nome di file e restituisce una struct di tre interi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1523" y="104223"/>
            <a:ext cx="1908471" cy="14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150" y="1989425"/>
            <a:ext cx="7579576" cy="29108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5923925" y="2315750"/>
            <a:ext cx="3000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accent3"/>
                </a:solidFill>
              </a:rPr>
              <a:t>dir_scan </a:t>
            </a:r>
            <a:r>
              <a:rPr lang="it" sz="1200">
                <a:solidFill>
                  <a:schemeClr val="accent3"/>
                </a:solidFill>
              </a:rPr>
              <a:t> accetta nome del direttorio e soglia e in caso di successo resituisce un intero positivo.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</p:txBody>
      </p:sp>
      <p:cxnSp>
        <p:nvCxnSpPr>
          <p:cNvPr id="83" name="Google Shape;83;p16"/>
          <p:cNvCxnSpPr/>
          <p:nvPr/>
        </p:nvCxnSpPr>
        <p:spPr>
          <a:xfrm>
            <a:off x="409050" y="1785850"/>
            <a:ext cx="832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100" y="872563"/>
            <a:ext cx="430530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type="title"/>
          </p:nvPr>
        </p:nvSpPr>
        <p:spPr>
          <a:xfrm>
            <a:off x="266700" y="82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XDR: Definizioni (procedure.x)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266700" y="3588225"/>
            <a:ext cx="471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Per generare </a:t>
            </a:r>
            <a:r>
              <a:rPr b="1" lang="it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header stub e file conversioni</a:t>
            </a:r>
            <a:r>
              <a:rPr lang="it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rpcgen procedure.x</a:t>
            </a:r>
            <a:endParaRPr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266700" y="980513"/>
            <a:ext cx="471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Per generare il </a:t>
            </a:r>
            <a:r>
              <a:rPr b="1" lang="it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Client</a:t>
            </a:r>
            <a:r>
              <a:rPr lang="it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gcc -o procedure procedure_client.c procedure_clnt.c procedure_xdr.c</a:t>
            </a:r>
            <a:endParaRPr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66700" y="2300763"/>
            <a:ext cx="471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Per generare il </a:t>
            </a:r>
            <a:r>
              <a:rPr b="1" lang="it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Server</a:t>
            </a:r>
            <a:r>
              <a:rPr lang="it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gcc -o procedure_server procedure_proc.c procedure_svc.c procedure_xdr.c </a:t>
            </a:r>
            <a:endParaRPr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7"/>
          <p:cNvSpPr/>
          <p:nvPr/>
        </p:nvSpPr>
        <p:spPr>
          <a:xfrm rot="10800000">
            <a:off x="3756900" y="3212100"/>
            <a:ext cx="4617000" cy="1371900"/>
          </a:xfrm>
          <a:prstGeom prst="rightArrowCallout">
            <a:avLst>
              <a:gd fmla="val 25000" name="adj1"/>
              <a:gd fmla="val 25000" name="adj2"/>
              <a:gd fmla="val 25000" name="adj3"/>
              <a:gd fmla="val 74013" name="adj4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5163100" y="3282300"/>
            <a:ext cx="2911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procedure.h</a:t>
            </a:r>
            <a:endParaRPr sz="17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procedure_xdr.c</a:t>
            </a:r>
            <a:endParaRPr sz="17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procedure_clnt.c</a:t>
            </a:r>
            <a:endParaRPr sz="17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procedure_svc.c</a:t>
            </a:r>
            <a:endParaRPr sz="17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