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8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BFF1-E0AB-411A-A74F-4A1A5612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0F791-8F49-4404-A5BA-B7639560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EF9A-C66C-49C1-947B-183BD600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928B-C90E-4636-B854-031F6597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8953-95CE-4C31-9A5F-6413B551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E65E-AE9C-4D02-8F27-EFCAF46F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169F2-1FAF-4C82-B2AC-C2DB91B9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3328-D352-4574-A1A7-AFC26ED4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B083-E150-47C5-9673-456B2E9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7141-D8C6-48F4-A37F-D167767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68DA1-847A-487B-9F08-E968F880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25870-CCEA-407E-B355-6821BCAF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6DD2-625D-4ACE-8D0F-09A1FFED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713F-D119-4EE1-A048-364E4174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1CCE-C868-4F9F-B1D6-6C6A88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8C84-7125-4DEA-BDE6-10FC30FC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574A-D542-45A8-9F85-2A34A86E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62FA-ABD4-452B-B076-1B47AF6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57C2-B4FC-4116-B5B3-C399BF06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E762-0FEA-4D36-BBCE-382329C8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4D0-8D04-4982-8C4C-35048D86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71D6-298F-429C-A918-4CD3AD2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2BAC-0F0C-499C-BD6E-9C774757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3DDC-9CDC-4CFA-95B6-6E0479C8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7269-FA31-4271-9DB1-2370658A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338-7CC7-465A-B208-AA489F35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9E0-1C67-417C-88E8-3331B717A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B29E2-28B5-4EE9-9171-A4125BCE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B3DC-AB23-4362-BACC-6D58ADD8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1EF85-9D5A-47D1-8B47-7FA53F9B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BC8A-809D-4040-9D8D-6A9C54D9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1EBB-F184-457F-BC2E-52AD286E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E85BF-682C-4E1A-8CAF-B1856D7E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9FE5F-1788-497C-B156-7CA5EB7F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4430-9F0E-456D-A748-E46431957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D4CB2-F759-4356-80B3-7E3166785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439A2-F19A-4A95-BADC-82D20F49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C0FFD-B717-44CC-A6CB-602C85F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06A4C-0C30-4FE8-ADC4-75C0B67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E171-27EA-4D28-A8BD-AE82CD9D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22A6-D818-4106-AA5D-D045948D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D0E08-AE2D-46D1-8387-C1E0B458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1FF81-0D94-4EBE-8941-7EB9F29A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D9215-6E55-45EE-A3F6-249601E9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C90CA-7B9B-4FFC-B284-4C0BBD56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F7F0-7BE6-41EF-9B81-3443C341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BD74-86E9-4341-80F4-5BE1DB9B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BA7E-A555-4727-8F09-FD5B75AB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06D3-6909-4DF3-B91A-89FB439B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1B0B-EEDE-4748-8DEE-A51E0B22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F453-FFDF-4F28-8237-916D80F8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06A1-5AE4-4F44-A58C-8FF13B0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79FA-0961-4336-B50B-C435D422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048BF-EAE4-436D-92C4-968EB973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57B27-8F6E-4AE7-B702-7BC49809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3353-5D27-4116-BF2C-5CF4D05D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5E9A-D7CA-4BFA-A09F-4C308976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83A9-48CF-4108-8577-1313EA5B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4C874-8057-40D9-9301-1661F85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7B63-5E42-463E-8B76-59A8C0DA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A688-1855-486D-A3C5-E406020E1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4F2C-B57B-4C88-B713-ACB3751817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3AF2-CF03-48C1-8CEF-214240803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5DA9-8E1C-453C-8CE1-BC03A566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3D13-50F6-4780-BF54-77FAB411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DEA4-17FC-4715-9B06-EE220ECA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924175"/>
            <a:ext cx="7667625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5952A-68CA-47DF-8223-3EBEA49C13B9}"/>
              </a:ext>
            </a:extLst>
          </p:cNvPr>
          <p:cNvSpPr txBox="1"/>
          <p:nvPr/>
        </p:nvSpPr>
        <p:spPr>
          <a:xfrm>
            <a:off x="2512165" y="3167390"/>
            <a:ext cx="30191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8BB58-1FE7-4AAF-938E-04AEEC0A3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82" r="-82182"/>
          <a:stretch/>
        </p:blipFill>
        <p:spPr>
          <a:xfrm>
            <a:off x="5559676" y="2924175"/>
            <a:ext cx="7667625" cy="100965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51815-BD9D-4A1E-9271-4D62BAAD4B9D}"/>
              </a:ext>
            </a:extLst>
          </p:cNvPr>
          <p:cNvCxnSpPr>
            <a:cxnSpLocks/>
          </p:cNvCxnSpPr>
          <p:nvPr/>
        </p:nvCxnSpPr>
        <p:spPr>
          <a:xfrm flipV="1">
            <a:off x="2147455" y="3066473"/>
            <a:ext cx="4752109" cy="80356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22FD1F5-9C7C-4BBC-B372-26DFB2E725A2}"/>
              </a:ext>
            </a:extLst>
          </p:cNvPr>
          <p:cNvSpPr/>
          <p:nvPr/>
        </p:nvSpPr>
        <p:spPr>
          <a:xfrm>
            <a:off x="1888837" y="466436"/>
            <a:ext cx="2378363" cy="544946"/>
          </a:xfrm>
          <a:prstGeom prst="wedgeRoundRectCallout">
            <a:avLst>
              <a:gd name="adj1" fmla="val -47047"/>
              <a:gd name="adj2" fmla="val 718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???? ??? ???? ????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234877-16A1-4201-A915-2A7CEE77A5A3}"/>
              </a:ext>
            </a:extLst>
          </p:cNvPr>
          <p:cNvSpPr/>
          <p:nvPr/>
        </p:nvSpPr>
        <p:spPr>
          <a:xfrm>
            <a:off x="1016000" y="466436"/>
            <a:ext cx="683491" cy="6834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8901949-7A17-4099-AC71-1F88F3C12D23}"/>
              </a:ext>
            </a:extLst>
          </p:cNvPr>
          <p:cNvSpPr/>
          <p:nvPr/>
        </p:nvSpPr>
        <p:spPr>
          <a:xfrm>
            <a:off x="6622473" y="466436"/>
            <a:ext cx="2378363" cy="544946"/>
          </a:xfrm>
          <a:prstGeom prst="wedgeRoundRectCallout">
            <a:avLst>
              <a:gd name="adj1" fmla="val -47047"/>
              <a:gd name="adj2" fmla="val 718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uh, about that…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DC1524-9314-4C99-86B9-CA5B308981F0}"/>
              </a:ext>
            </a:extLst>
          </p:cNvPr>
          <p:cNvSpPr/>
          <p:nvPr/>
        </p:nvSpPr>
        <p:spPr>
          <a:xfrm>
            <a:off x="5832765" y="466436"/>
            <a:ext cx="683491" cy="6834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038244-FC4B-4416-83CB-CF10C31D4957}"/>
              </a:ext>
            </a:extLst>
          </p:cNvPr>
          <p:cNvSpPr/>
          <p:nvPr/>
        </p:nvSpPr>
        <p:spPr>
          <a:xfrm>
            <a:off x="4629729" y="625301"/>
            <a:ext cx="748146" cy="25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8ED40A-3918-4F92-A581-85FF7A95C57E}"/>
              </a:ext>
            </a:extLst>
          </p:cNvPr>
          <p:cNvSpPr/>
          <p:nvPr/>
        </p:nvSpPr>
        <p:spPr>
          <a:xfrm>
            <a:off x="6035964" y="706582"/>
            <a:ext cx="60036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677A55-284E-455D-AA7E-6EF307A3E344}"/>
              </a:ext>
            </a:extLst>
          </p:cNvPr>
          <p:cNvSpPr/>
          <p:nvPr/>
        </p:nvSpPr>
        <p:spPr>
          <a:xfrm>
            <a:off x="6276110" y="711200"/>
            <a:ext cx="60036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5A0D6FE-6F8E-47E7-BBE8-3DC92F03B3B0}"/>
              </a:ext>
            </a:extLst>
          </p:cNvPr>
          <p:cNvSpPr/>
          <p:nvPr/>
        </p:nvSpPr>
        <p:spPr>
          <a:xfrm>
            <a:off x="5994399" y="670228"/>
            <a:ext cx="383309" cy="341062"/>
          </a:xfrm>
          <a:prstGeom prst="arc">
            <a:avLst>
              <a:gd name="adj1" fmla="val 832876"/>
              <a:gd name="adj2" fmla="val 104213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Schechter</dc:creator>
  <cp:lastModifiedBy>Stuart Schechter</cp:lastModifiedBy>
  <cp:revision>3</cp:revision>
  <dcterms:created xsi:type="dcterms:W3CDTF">2020-08-04T00:42:34Z</dcterms:created>
  <dcterms:modified xsi:type="dcterms:W3CDTF">2020-08-05T04:26:54Z</dcterms:modified>
</cp:coreProperties>
</file>