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0" r:id="rId8"/>
    <p:sldId id="259" r:id="rId9"/>
    <p:sldId id="271" r:id="rId10"/>
    <p:sldId id="272" r:id="rId11"/>
    <p:sldId id="268" r:id="rId12"/>
    <p:sldId id="265" r:id="rId13"/>
    <p:sldId id="273" r:id="rId14"/>
    <p:sldId id="267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9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3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0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1C4D6C-B1F7-CA3D-821F-D25BD81E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829" y="5180719"/>
            <a:ext cx="8895351" cy="812767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+mn-lt"/>
              </a:rPr>
              <a:t>Cahier des charges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A8A74A-E742-F00F-CA15-B748559B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900" y="6059436"/>
            <a:ext cx="6200489" cy="606527"/>
          </a:xfrm>
        </p:spPr>
        <p:txBody>
          <a:bodyPr>
            <a:normAutofit/>
          </a:bodyPr>
          <a:lstStyle/>
          <a:p>
            <a:r>
              <a:rPr lang="fr-FR" dirty="0"/>
              <a:t>  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AD5B9A-0748-B0A9-CA48-E69BEA5F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000" y="571500"/>
            <a:ext cx="5540939" cy="344729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75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D9F0C-72B0-E34A-D9BD-1252377D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>
                <a:latin typeface="+mn-lt"/>
              </a:rPr>
              <a:t>4.2 AJOUTS DEMANDES PAR LE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825F3-FD9D-3261-E926-89509933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23358"/>
            <a:ext cx="9634011" cy="4802500"/>
          </a:xfrm>
        </p:spPr>
        <p:txBody>
          <a:bodyPr>
            <a:normAutofit/>
          </a:bodyPr>
          <a:lstStyle/>
          <a:p>
            <a:r>
              <a:rPr lang="fr-FR" sz="1400" dirty="0"/>
              <a:t>Les ajouts suivants ont été remarqués par le client sur les sites concurrents et seront à ajouter au site:</a:t>
            </a:r>
          </a:p>
          <a:p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EEB5DD-E5AB-AF44-3771-9D79B18F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59013"/>
            <a:ext cx="3791479" cy="9050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5D9A25-D8D4-C55C-DB78-BEFA04DC0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032024"/>
            <a:ext cx="8204525" cy="12431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4750E4-4A6F-E9BA-5979-7A08564A8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61" y="4356829"/>
            <a:ext cx="567769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2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E3D2F-A217-6006-6380-90FF2A22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04" y="185596"/>
            <a:ext cx="9634011" cy="719298"/>
          </a:xfrm>
        </p:spPr>
        <p:txBody>
          <a:bodyPr>
            <a:normAutofit/>
          </a:bodyPr>
          <a:lstStyle/>
          <a:p>
            <a:r>
              <a:rPr lang="fr-FR" sz="2000" b="1" dirty="0">
                <a:latin typeface="+mn-lt"/>
              </a:rPr>
              <a:t>4.3 SOLUTION TECHNIQUES PROPOSEES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F4891A9-3A48-B030-5EF0-4C08C05A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1874521"/>
            <a:ext cx="6909585" cy="253357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8A79C37-12FC-8EE1-A530-6D8B88BE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60" y="1073427"/>
            <a:ext cx="7604385" cy="35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6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D3BFB-B167-1884-1554-8E76D517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502921"/>
            <a:ext cx="8617360" cy="746458"/>
          </a:xfrm>
        </p:spPr>
        <p:txBody>
          <a:bodyPr>
            <a:normAutofit/>
          </a:bodyPr>
          <a:lstStyle/>
          <a:p>
            <a:r>
              <a:rPr lang="fr-FR" sz="2000" b="1" dirty="0">
                <a:latin typeface="+mn-lt"/>
              </a:rPr>
              <a:t>4.4ARBORESCENCE DU SITE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F62CDA-F2C4-67F9-8655-020CBEF8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60" y="1390366"/>
            <a:ext cx="4516192" cy="36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0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8722B-0079-ADC4-069F-6144816F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26" y="71599"/>
            <a:ext cx="9634011" cy="765163"/>
          </a:xfrm>
        </p:spPr>
        <p:txBody>
          <a:bodyPr>
            <a:normAutofit/>
          </a:bodyPr>
          <a:lstStyle/>
          <a:p>
            <a:r>
              <a:rPr lang="fr-FR" sz="2000" b="1" dirty="0">
                <a:latin typeface="+mn-lt"/>
              </a:rPr>
              <a:t>4.5 MAQUETTAGE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F0E4965-A11C-062D-637E-9E32296CE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89" y="836762"/>
            <a:ext cx="4329304" cy="51721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81049AA-B4D3-829C-D754-43DAC91E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171" y="836762"/>
            <a:ext cx="4746450" cy="52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6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0D720-1E7B-87AD-DB29-911BB4F3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662781"/>
          </a:xfrm>
        </p:spPr>
        <p:txBody>
          <a:bodyPr>
            <a:normAutofit/>
          </a:bodyPr>
          <a:lstStyle/>
          <a:p>
            <a:r>
              <a:rPr lang="fr-FR" sz="2000" b="1" dirty="0">
                <a:latin typeface="+mn-lt"/>
              </a:rPr>
              <a:t> 5. CALENDRIER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493D75-1EA6-C204-9BF9-4EC0FF92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99" y="1165701"/>
            <a:ext cx="9583487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71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17696-355C-022C-C564-A67121A9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97" y="460243"/>
            <a:ext cx="1811375" cy="703028"/>
          </a:xfrm>
        </p:spPr>
        <p:txBody>
          <a:bodyPr>
            <a:normAutofit/>
          </a:bodyPr>
          <a:lstStyle/>
          <a:p>
            <a:r>
              <a:rPr lang="fr-FR" sz="2000" b="1" dirty="0">
                <a:latin typeface="+mn-lt"/>
              </a:rPr>
              <a:t>6 .DEVIS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C5C3E-FEBD-1255-648D-88D8B357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F84D23-1444-9EF4-614D-6C3C81A11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452022"/>
            <a:ext cx="8055650" cy="57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7E82011-BEE4-CBDD-5723-819626853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253" y="0"/>
            <a:ext cx="5520909" cy="629414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776FEBA-96BD-78D9-1582-D4D1E2E7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322" y="2943584"/>
            <a:ext cx="3928108" cy="34658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9DA4928-A847-1C01-B36D-EAA2B58D8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681" y="3358325"/>
            <a:ext cx="2974481" cy="15731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6B3CA4-E6AA-4A3B-20A4-873118016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747" y="4931472"/>
            <a:ext cx="2697022" cy="1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9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7B734-0BCD-15F9-030E-A22433CE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1.1L’entreprise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E1434-026D-03A9-1F0D-9698DEAA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 magasin La Socketterie situé rue du Grand Pin 06000 Nice a été créé en 2019.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Son activité est la fabrication et la vente de chaussettes dépareillées.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L’entreprise verse chaque année 1% de son CA à une association qui aide à l’employabilité des personnes atteintes de trisomie.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Socketterie propose des chaussettes fabriquées à la main et en France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ACFB40-31F5-7F58-65C2-6E1EDF73B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 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0F9A24-1051-58D0-A497-31B13A13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11" y="2752598"/>
            <a:ext cx="287695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3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7F355-CCE5-F3BC-6354-D596E555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>
                <a:latin typeface="+mn-lt"/>
              </a:rPr>
              <a:t>1.2 VISIBILITE DE LA MARQUE </a:t>
            </a:r>
            <a:br>
              <a:rPr lang="fr-FR" sz="2000" b="1" dirty="0">
                <a:latin typeface="+mn-lt"/>
              </a:rPr>
            </a:br>
            <a:r>
              <a:rPr lang="fr-FR" sz="2000" b="1" dirty="0">
                <a:latin typeface="+mn-lt"/>
              </a:rPr>
              <a:t>A CE JOUR                                                          1.3      ORGANISATION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A200B-D097-996D-7BAF-ED825F999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La Socketterie ne possède pas de site internet et n’a donc pas de visibilité or réseaux sociaux et se base sur ceux-ci pour sa publicité.</a:t>
            </a:r>
          </a:p>
          <a:p>
            <a:r>
              <a:rPr lang="fr-FR" sz="1400" dirty="0"/>
              <a:t>Des Flyers sont également distribués ponctuellement afin d’attirer de nouveaux clients mais la clientèle reste locale</a:t>
            </a:r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3FD468-FDDB-5624-078B-CAC7F3AF49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Mr Alain Bagot propriétaire de la boutique LA SOCKETTERIE sera le seul interlocuteur concernant le projet et validera les différentes étapes</a:t>
            </a:r>
          </a:p>
          <a:p>
            <a:r>
              <a:rPr lang="fr-FR" sz="1400" dirty="0"/>
              <a:t>Mr Bagot souhaite que le site soit opérationnel pour le 01/05/2024</a:t>
            </a:r>
          </a:p>
        </p:txBody>
      </p:sp>
    </p:spTree>
    <p:extLst>
      <p:ext uri="{BB962C8B-B14F-4D97-AF65-F5344CB8AC3E}">
        <p14:creationId xmlns:p14="http://schemas.microsoft.com/office/powerpoint/2010/main" val="134089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5D94C-38BB-4A68-94EC-C2FB012D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>
                <a:latin typeface="Avenir Next LT Pro" panose="020B0504020202020204" pitchFamily="34" charset="0"/>
              </a:rPr>
              <a:t>2.1OBJECTIFS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87ACC-08B0-33E3-8643-385ACEBF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30448"/>
            <a:ext cx="9634011" cy="4795410"/>
          </a:xfrm>
        </p:spPr>
        <p:txBody>
          <a:bodyPr>
            <a:normAutofit lnSpcReduction="10000"/>
          </a:bodyPr>
          <a:lstStyle/>
          <a:p>
            <a:r>
              <a:rPr lang="fr-FR" sz="1400" dirty="0"/>
              <a:t>Accroitre la visibilité de la marque</a:t>
            </a:r>
          </a:p>
          <a:p>
            <a:r>
              <a:rPr lang="fr-FR" sz="1400" dirty="0"/>
              <a:t>Toucher un public d’actifs jeunes et modernes qui achètent en 1 clic au coup de cœur</a:t>
            </a:r>
          </a:p>
          <a:p>
            <a:r>
              <a:rPr lang="fr-FR" sz="1400" dirty="0"/>
              <a:t>Toucher un public sensible à l’association Trisomie 21 France</a:t>
            </a:r>
          </a:p>
          <a:p>
            <a:r>
              <a:rPr lang="fr-FR" sz="1400" dirty="0"/>
              <a:t>Valoriser le Made in France </a:t>
            </a:r>
          </a:p>
          <a:p>
            <a:r>
              <a:rPr lang="fr-FR" sz="1400" dirty="0"/>
              <a:t>Accéder à une clientèle européenne</a:t>
            </a:r>
          </a:p>
          <a:p>
            <a:r>
              <a:rPr lang="fr-FR" sz="1400" dirty="0"/>
              <a:t>Mettre en avant la fabrication artisanale (la Socketterie est la seule entreprise à le proposer)</a:t>
            </a:r>
          </a:p>
          <a:p>
            <a:r>
              <a:rPr lang="fr-FR" sz="1400" dirty="0"/>
              <a:t>La société souhaite améliorer la gestion de son stock grâce au site</a:t>
            </a:r>
          </a:p>
          <a:p>
            <a:r>
              <a:rPr lang="fr-FR" sz="1400" dirty="0"/>
              <a:t>Profiter des avis clients pour fidéliser une clientèle plus large</a:t>
            </a:r>
          </a:p>
          <a:p>
            <a:r>
              <a:rPr lang="fr-FR" sz="1400" dirty="0"/>
              <a:t>Une augmentation de 20% du chiffre d’affaires</a:t>
            </a:r>
          </a:p>
          <a:p>
            <a:r>
              <a:rPr lang="fr-FR" sz="1400" dirty="0"/>
              <a:t>Le site doit permettre une mise à jour gratuite du catalogue</a:t>
            </a:r>
          </a:p>
          <a:p>
            <a:r>
              <a:rPr lang="fr-FR" sz="1400" dirty="0"/>
              <a:t>Le site doit permettre le suivi de commande</a:t>
            </a:r>
          </a:p>
          <a:p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9462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A7612E-70B5-F4DB-19DD-E06C2AA8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042"/>
            <a:ext cx="7719834" cy="58349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DE29AA4-4F58-06F5-BA97-4B9FC46A3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68" y="5512450"/>
            <a:ext cx="3741013" cy="972840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E914059D-20EE-F0AB-7D93-80A9D796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070033" cy="664977"/>
          </a:xfrm>
        </p:spPr>
        <p:txBody>
          <a:bodyPr>
            <a:normAutofit/>
          </a:bodyPr>
          <a:lstStyle/>
          <a:p>
            <a:r>
              <a:rPr lang="fr-FR" sz="2000" b="1" dirty="0">
                <a:latin typeface="+mn-lt"/>
              </a:rPr>
              <a:t>2.2Client type de la Socketterie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CC8E3B-1564-C73B-ACD9-F27E94C19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824" y="4192243"/>
            <a:ext cx="2046186" cy="6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5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B2034-AB3F-B89D-10F5-39D9515C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01" y="589120"/>
            <a:ext cx="9634011" cy="1325563"/>
          </a:xfrm>
        </p:spPr>
        <p:txBody>
          <a:bodyPr/>
          <a:lstStyle/>
          <a:p>
            <a:r>
              <a:rPr lang="fr-FR" dirty="0"/>
              <a:t> 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BE5CB70-631E-FBCA-E779-BE69CC91E4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9201" y="1377888"/>
            <a:ext cx="2019582" cy="447737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6AD098-97B8-1D0E-B11A-F55B8520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193" y="2003742"/>
            <a:ext cx="4684058" cy="4351338"/>
          </a:xfrm>
        </p:spPr>
        <p:txBody>
          <a:bodyPr>
            <a:normAutofit/>
          </a:bodyPr>
          <a:lstStyle/>
          <a:p>
            <a:r>
              <a:rPr lang="fr-FR" sz="1400" dirty="0"/>
              <a:t>Site de vente en ligne</a:t>
            </a:r>
          </a:p>
          <a:p>
            <a:r>
              <a:rPr lang="fr-FR" sz="1400" dirty="0"/>
              <a:t>14 boutiques en France et 1 en Suisse</a:t>
            </a:r>
          </a:p>
          <a:p>
            <a:r>
              <a:rPr lang="fr-FR" sz="1400" dirty="0"/>
              <a:t>Uniquement une possibilité de contact par mail</a:t>
            </a:r>
          </a:p>
          <a:p>
            <a:r>
              <a:rPr lang="fr-FR" sz="1400" dirty="0"/>
              <a:t>Moyens de paiement uniquement par CB ou Paypal</a:t>
            </a:r>
          </a:p>
          <a:p>
            <a:r>
              <a:rPr lang="fr-FR" sz="1400" dirty="0"/>
              <a:t>Site peu intuitif</a:t>
            </a:r>
          </a:p>
          <a:p>
            <a:r>
              <a:rPr lang="fr-FR" sz="1400" dirty="0"/>
              <a:t>peu de présence de la marque sur les réseaux sociaux</a:t>
            </a:r>
          </a:p>
          <a:p>
            <a:r>
              <a:rPr lang="fr-FR" sz="1400" dirty="0"/>
              <a:t>Prix moyen 15euros</a:t>
            </a:r>
          </a:p>
        </p:txBody>
      </p:sp>
    </p:spTree>
    <p:extLst>
      <p:ext uri="{BB962C8B-B14F-4D97-AF65-F5344CB8AC3E}">
        <p14:creationId xmlns:p14="http://schemas.microsoft.com/office/powerpoint/2010/main" val="270159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67C037F-A3B7-EA02-1C90-A519C0FD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>
                <a:latin typeface="Abadi" panose="020F0502020204030204" pitchFamily="34" charset="0"/>
              </a:rPr>
              <a:t>3.CONCURRENCE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58CDB77E-7FD3-71C1-EA71-B04C5196E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  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6CF95B07-3161-98AB-EF56-9A47A62F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082062"/>
            <a:ext cx="4872133" cy="4775938"/>
          </a:xfrm>
        </p:spPr>
        <p:txBody>
          <a:bodyPr>
            <a:normAutofit lnSpcReduction="10000"/>
          </a:bodyPr>
          <a:lstStyle/>
          <a:p>
            <a:r>
              <a:rPr lang="fr-FR" sz="1400" dirty="0"/>
              <a:t>site de vente en ligne qui complète la vente physique d’une boutique basée à Lille créée en 2019</a:t>
            </a:r>
          </a:p>
          <a:p>
            <a:r>
              <a:rPr lang="fr-FR" sz="1400" dirty="0"/>
              <a:t>don de 1 euro par paire de chaussettes vendue à Trisomie France (don ponctuel du 3 au 24 mars)</a:t>
            </a:r>
          </a:p>
          <a:p>
            <a:r>
              <a:rPr lang="fr-FR" sz="1400" dirty="0"/>
              <a:t>chaussettes de fabrication bulgare</a:t>
            </a:r>
          </a:p>
          <a:p>
            <a:r>
              <a:rPr lang="fr-FR" sz="1400" dirty="0"/>
              <a:t>Moyens de paiement: CB/Bancontact (pour la clientèle Belge)/chèque et virement</a:t>
            </a:r>
          </a:p>
          <a:p>
            <a:r>
              <a:rPr lang="fr-FR" sz="1400" dirty="0"/>
              <a:t>livraisons partout en Europe</a:t>
            </a:r>
          </a:p>
          <a:p>
            <a:r>
              <a:rPr lang="fr-FR" sz="1400" dirty="0"/>
              <a:t>présence sur de nombreux réseaux sociaux</a:t>
            </a:r>
          </a:p>
          <a:p>
            <a:r>
              <a:rPr lang="fr-FR" sz="1400" dirty="0"/>
              <a:t>présence d’un chat qui permet de poser des questions, suivi de commande etc..</a:t>
            </a:r>
          </a:p>
          <a:p>
            <a:r>
              <a:rPr lang="fr-FR" sz="1400" dirty="0"/>
              <a:t>prix moyen de la paire:10 euros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1DC817B9-567D-4F55-035A-36EE9F645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   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C7BDD4E9-13DF-FFC7-7A53-4297870A8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082062"/>
            <a:ext cx="4872134" cy="4597034"/>
          </a:xfrm>
        </p:spPr>
        <p:txBody>
          <a:bodyPr>
            <a:normAutofit lnSpcReduction="10000"/>
          </a:bodyPr>
          <a:lstStyle/>
          <a:p>
            <a:r>
              <a:rPr lang="fr-FR" sz="1400" dirty="0"/>
              <a:t>entreprise lyonnaise uniquement présente en ligne</a:t>
            </a:r>
          </a:p>
          <a:p>
            <a:r>
              <a:rPr lang="fr-FR" sz="1400" dirty="0"/>
              <a:t>Les collections sont variées et colorées</a:t>
            </a:r>
          </a:p>
          <a:p>
            <a:r>
              <a:rPr lang="fr-FR" sz="1400" dirty="0"/>
              <a:t>pas de précision sur les ventes hors France Métropolitaine</a:t>
            </a:r>
          </a:p>
          <a:p>
            <a:r>
              <a:rPr lang="fr-FR" sz="1400" dirty="0"/>
              <a:t>Présence d’un chat en ligne qui permet uniquement de poser des questions</a:t>
            </a:r>
          </a:p>
          <a:p>
            <a:r>
              <a:rPr lang="fr-FR" sz="1400" dirty="0"/>
              <a:t>paiement uniquement par carte bancaire</a:t>
            </a:r>
          </a:p>
          <a:p>
            <a:r>
              <a:rPr lang="fr-FR" sz="1400" dirty="0"/>
              <a:t>Prix moyen 11 euros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AD05032-5637-19F8-E48F-6B9F3C37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336" y="1289789"/>
            <a:ext cx="1524213" cy="77163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02A2E6E-9684-157E-B8D4-D0C6B80F4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98" y="1523977"/>
            <a:ext cx="231489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7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87B89-EAAB-0791-780A-CF1023BF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>
                <a:latin typeface="+mn-lt"/>
              </a:rPr>
              <a:t>4.1 CHARTE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0B2B2-C901-ED23-FA03-6A72FCAAE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8483"/>
            <a:ext cx="9634011" cy="4351338"/>
          </a:xfrm>
        </p:spPr>
        <p:txBody>
          <a:bodyPr>
            <a:normAutofit/>
          </a:bodyPr>
          <a:lstStyle/>
          <a:p>
            <a:r>
              <a:rPr lang="fr-FR" sz="1400" dirty="0"/>
              <a:t>La palette de couleurs souhaitées est la suivante:</a:t>
            </a:r>
          </a:p>
          <a:p>
            <a:endParaRPr lang="fr-FR" sz="1400" dirty="0"/>
          </a:p>
          <a:p>
            <a:r>
              <a:rPr lang="fr-FR" sz="1400" dirty="0"/>
              <a:t>La police souhaitée par le client est la STADIO NOW DISPLAY des variations seront possibles au niveau de la couleur de la police en adéquation avec la palette demandée</a:t>
            </a:r>
          </a:p>
          <a:p>
            <a:r>
              <a:rPr lang="fr-FR" sz="1400" dirty="0"/>
              <a:t>Le client fournira les photos et le descriptif des articles</a:t>
            </a:r>
          </a:p>
          <a:p>
            <a:r>
              <a:rPr lang="fr-FR" sz="1400" dirty="0"/>
              <a:t>Le logo a utiliser est celui fourni par le client:</a:t>
            </a:r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5493CF-F361-60EA-A8DA-3DB9B2C0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41" y="2297772"/>
            <a:ext cx="3487340" cy="3152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AB2BD6E-1473-9247-871E-42E064230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46" y="3909497"/>
            <a:ext cx="1514213" cy="9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50893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558</Words>
  <Application>Microsoft Office PowerPoint</Application>
  <PresentationFormat>Grand écran</PresentationFormat>
  <Paragraphs>65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Abadi</vt:lpstr>
      <vt:lpstr>Aptos</vt:lpstr>
      <vt:lpstr>Arial</vt:lpstr>
      <vt:lpstr>Avenir Next LT Pro</vt:lpstr>
      <vt:lpstr>Modern Love</vt:lpstr>
      <vt:lpstr>BohemianVTI</vt:lpstr>
      <vt:lpstr>Cahier des charges</vt:lpstr>
      <vt:lpstr>Présentation PowerPoint</vt:lpstr>
      <vt:lpstr>1.1L’entreprise</vt:lpstr>
      <vt:lpstr>1.2 VISIBILITE DE LA MARQUE  A CE JOUR                                                          1.3      ORGANISATION DU PROJET</vt:lpstr>
      <vt:lpstr>2.1OBJECTIFS</vt:lpstr>
      <vt:lpstr>2.2Client type de la Socketterie</vt:lpstr>
      <vt:lpstr>  </vt:lpstr>
      <vt:lpstr>3.CONCURRENCE</vt:lpstr>
      <vt:lpstr>4.1 CHARTE GRAPHIQUE</vt:lpstr>
      <vt:lpstr>4.2 AJOUTS DEMANDES PAR LE CLIENT</vt:lpstr>
      <vt:lpstr>4.3 SOLUTION TECHNIQUES PROPOSEES</vt:lpstr>
      <vt:lpstr>4.4ARBORESCENCE DU SITE</vt:lpstr>
      <vt:lpstr>4.5 MAQUETTAGE</vt:lpstr>
      <vt:lpstr> 5. CALENDRIER</vt:lpstr>
      <vt:lpstr>6 .DEVIS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</dc:title>
  <dc:creator>Verleyen Caroline</dc:creator>
  <cp:lastModifiedBy>Verleyen Caroline</cp:lastModifiedBy>
  <cp:revision>5</cp:revision>
  <dcterms:created xsi:type="dcterms:W3CDTF">2024-03-11T13:16:39Z</dcterms:created>
  <dcterms:modified xsi:type="dcterms:W3CDTF">2024-03-14T15:48:39Z</dcterms:modified>
</cp:coreProperties>
</file>