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AF6442-EE3C-4F75-802C-9BCC02B1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38" y="724322"/>
            <a:ext cx="2489607" cy="54093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569BAE-4418-4A02-B4B2-80052959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8" y="797405"/>
            <a:ext cx="5628671" cy="53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5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9E872-C724-4E94-A7A7-CF45270A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</a:t>
            </a:r>
            <a:r>
              <a:rPr lang="fr-FR" dirty="0" err="1"/>
              <a:t>acceuil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714F310-066D-4111-BE44-30C5F156F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989" y="683845"/>
            <a:ext cx="2831977" cy="61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1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6940F-601D-415D-BBE9-A355DAFC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6" y="813870"/>
            <a:ext cx="8761413" cy="706964"/>
          </a:xfrm>
        </p:spPr>
        <p:txBody>
          <a:bodyPr/>
          <a:lstStyle/>
          <a:p>
            <a:r>
              <a:rPr lang="fr-FR" dirty="0"/>
              <a:t>Les Exercices + Chronomètre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EF74241-84D8-4AD4-A180-562F3909B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9423" y="1520834"/>
            <a:ext cx="2222977" cy="48718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ABE8A8-0F41-4F7A-A297-2A5DEB58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93" y="1520834"/>
            <a:ext cx="2222977" cy="48495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B02669-1B85-4C96-8C03-6AA030178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9" y="1520834"/>
            <a:ext cx="4950075" cy="21459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325FC3-242E-4499-B183-1125459FC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60" y="3854255"/>
            <a:ext cx="4950074" cy="29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BF061-FDC7-4FFC-907F-E6D17E23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6ACC7AC-07F6-48FD-8BA9-F68B18C73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134" y="973668"/>
            <a:ext cx="2631763" cy="56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6E81B-C41C-4D06-9FAD-4D7A0F12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A857768-CFF1-4286-87D2-88E6667D3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721" y="1605440"/>
            <a:ext cx="2217548" cy="49044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A772DA-B4CD-498F-9A54-AC7D9FEC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5440"/>
            <a:ext cx="2280021" cy="49044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6C52350-683A-4696-897E-7A3573BE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6" y="2740888"/>
            <a:ext cx="5181928" cy="25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4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51</TotalTime>
  <Words>7</Words>
  <Application>Microsoft Office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Salle d’ions</vt:lpstr>
      <vt:lpstr>Présentation PowerPoint</vt:lpstr>
      <vt:lpstr>Page D’acceuil</vt:lpstr>
      <vt:lpstr>Les Exercices + Chronomètre </vt:lpstr>
      <vt:lpstr>Alimentation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Drasko Radovanovic</dc:creator>
  <cp:lastModifiedBy>Drasko Radovanovic</cp:lastModifiedBy>
  <cp:revision>1</cp:revision>
  <dcterms:created xsi:type="dcterms:W3CDTF">2021-12-07T19:45:02Z</dcterms:created>
  <dcterms:modified xsi:type="dcterms:W3CDTF">2021-12-07T20:36:04Z</dcterms:modified>
</cp:coreProperties>
</file>