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746B3-E5D6-48DE-A46D-AB0E407A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9" t="5713" r="22523" b="12049"/>
          <a:stretch/>
        </p:blipFill>
        <p:spPr>
          <a:xfrm>
            <a:off x="1526796" y="0"/>
            <a:ext cx="890549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3941166-05CD-425A-95A5-2B6FEAA88829}"/>
              </a:ext>
            </a:extLst>
          </p:cNvPr>
          <p:cNvSpPr/>
          <p:nvPr/>
        </p:nvSpPr>
        <p:spPr>
          <a:xfrm>
            <a:off x="3601673" y="315705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6C3AF-412D-4006-A84E-AD09B02FA94E}"/>
              </a:ext>
            </a:extLst>
          </p:cNvPr>
          <p:cNvSpPr/>
          <p:nvPr/>
        </p:nvSpPr>
        <p:spPr>
          <a:xfrm>
            <a:off x="9153788" y="234192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EE0F38-14EC-4CE2-9C24-E4500BA5B9B5}"/>
              </a:ext>
            </a:extLst>
          </p:cNvPr>
          <p:cNvSpPr/>
          <p:nvPr/>
        </p:nvSpPr>
        <p:spPr>
          <a:xfrm>
            <a:off x="9750804" y="3123501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60661B-1AC9-4AE2-BDDE-6DC99A016095}"/>
              </a:ext>
            </a:extLst>
          </p:cNvPr>
          <p:cNvSpPr/>
          <p:nvPr/>
        </p:nvSpPr>
        <p:spPr>
          <a:xfrm>
            <a:off x="7930393" y="246916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8230C9-73CC-488F-9233-31463DF19C70}"/>
              </a:ext>
            </a:extLst>
          </p:cNvPr>
          <p:cNvSpPr/>
          <p:nvPr/>
        </p:nvSpPr>
        <p:spPr>
          <a:xfrm>
            <a:off x="7776324" y="4612432"/>
            <a:ext cx="130572" cy="13305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549119-23D7-4655-BA61-A8AA71559A4E}"/>
              </a:ext>
            </a:extLst>
          </p:cNvPr>
          <p:cNvSpPr/>
          <p:nvPr/>
        </p:nvSpPr>
        <p:spPr>
          <a:xfrm>
            <a:off x="4733013" y="4336459"/>
            <a:ext cx="123639" cy="1236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3798A-08BF-45D6-8935-4B7306A4B697}"/>
              </a:ext>
            </a:extLst>
          </p:cNvPr>
          <p:cNvSpPr/>
          <p:nvPr/>
        </p:nvSpPr>
        <p:spPr>
          <a:xfrm>
            <a:off x="7013197" y="3926049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658783-D3C7-4A91-9F2B-126B9850A03D}"/>
              </a:ext>
            </a:extLst>
          </p:cNvPr>
          <p:cNvSpPr/>
          <p:nvPr/>
        </p:nvSpPr>
        <p:spPr>
          <a:xfrm>
            <a:off x="6537821" y="524591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37633F-52EE-4883-9279-6F9832FBAA5B}"/>
              </a:ext>
            </a:extLst>
          </p:cNvPr>
          <p:cNvSpPr/>
          <p:nvPr/>
        </p:nvSpPr>
        <p:spPr>
          <a:xfrm>
            <a:off x="9153788" y="385124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BC5130-0715-4BB2-B2A4-7AC433E80708}"/>
              </a:ext>
            </a:extLst>
          </p:cNvPr>
          <p:cNvSpPr/>
          <p:nvPr/>
        </p:nvSpPr>
        <p:spPr>
          <a:xfrm>
            <a:off x="7958390" y="5464687"/>
            <a:ext cx="113727" cy="937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027800-A91D-4179-8DB7-56BA1747ADFA}"/>
              </a:ext>
            </a:extLst>
          </p:cNvPr>
          <p:cNvSpPr/>
          <p:nvPr/>
        </p:nvSpPr>
        <p:spPr>
          <a:xfrm>
            <a:off x="8607047" y="5545066"/>
            <a:ext cx="102181" cy="1021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F25249-0A85-49C5-8D49-D2AB002A67FB}"/>
              </a:ext>
            </a:extLst>
          </p:cNvPr>
          <p:cNvSpPr/>
          <p:nvPr/>
        </p:nvSpPr>
        <p:spPr>
          <a:xfrm>
            <a:off x="9303391" y="6230224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C6E41D-2F48-4B8D-9A9C-AECA9E163CE6}"/>
              </a:ext>
            </a:extLst>
          </p:cNvPr>
          <p:cNvSpPr/>
          <p:nvPr/>
        </p:nvSpPr>
        <p:spPr>
          <a:xfrm>
            <a:off x="6312716" y="619527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60895E-5CA7-47A7-9CB5-17FD314C3A68}"/>
              </a:ext>
            </a:extLst>
          </p:cNvPr>
          <p:cNvSpPr/>
          <p:nvPr/>
        </p:nvSpPr>
        <p:spPr>
          <a:xfrm>
            <a:off x="7777993" y="3164048"/>
            <a:ext cx="99269" cy="99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3776F7-E97C-40E8-A4EA-8E0F97A5C4BB}"/>
              </a:ext>
            </a:extLst>
          </p:cNvPr>
          <p:cNvSpPr/>
          <p:nvPr/>
        </p:nvSpPr>
        <p:spPr>
          <a:xfrm>
            <a:off x="6445542" y="2653718"/>
            <a:ext cx="99269" cy="9926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highlight>
                <a:srgbClr val="FF0000"/>
              </a:highligh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BBD3F-1365-4AA0-8C55-DE65469BD64F}"/>
              </a:ext>
            </a:extLst>
          </p:cNvPr>
          <p:cNvSpPr/>
          <p:nvPr/>
        </p:nvSpPr>
        <p:spPr>
          <a:xfrm>
            <a:off x="5507373" y="2881619"/>
            <a:ext cx="99269" cy="9926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95E599-A901-4D21-A8DF-3A0E8D5C5C62}"/>
              </a:ext>
            </a:extLst>
          </p:cNvPr>
          <p:cNvSpPr/>
          <p:nvPr/>
        </p:nvSpPr>
        <p:spPr>
          <a:xfrm>
            <a:off x="4496833" y="3441917"/>
            <a:ext cx="127965" cy="127965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E2655C-9710-4732-90C3-25FBDCBD4591}"/>
              </a:ext>
            </a:extLst>
          </p:cNvPr>
          <p:cNvSpPr/>
          <p:nvPr/>
        </p:nvSpPr>
        <p:spPr>
          <a:xfrm>
            <a:off x="7038364" y="958442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82FB62-5FC4-417F-A02B-4C87D90CC232}"/>
              </a:ext>
            </a:extLst>
          </p:cNvPr>
          <p:cNvSpPr/>
          <p:nvPr/>
        </p:nvSpPr>
        <p:spPr>
          <a:xfrm>
            <a:off x="7710881" y="1035341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3AD310-7964-440D-BF8D-1376B247B105}"/>
              </a:ext>
            </a:extLst>
          </p:cNvPr>
          <p:cNvSpPr/>
          <p:nvPr/>
        </p:nvSpPr>
        <p:spPr>
          <a:xfrm>
            <a:off x="8383399" y="1582023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05DB81-50CB-4227-99EF-FFFC7348B918}"/>
              </a:ext>
            </a:extLst>
          </p:cNvPr>
          <p:cNvSpPr/>
          <p:nvPr/>
        </p:nvSpPr>
        <p:spPr>
          <a:xfrm>
            <a:off x="6719583" y="188682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41E479B-2DDA-43AA-9E8B-DB27D13829FE}"/>
              </a:ext>
            </a:extLst>
          </p:cNvPr>
          <p:cNvSpPr/>
          <p:nvPr/>
        </p:nvSpPr>
        <p:spPr>
          <a:xfrm>
            <a:off x="5606642" y="188682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04FADD-8055-41CD-A2EB-6A7636324D7F}"/>
              </a:ext>
            </a:extLst>
          </p:cNvPr>
          <p:cNvSpPr/>
          <p:nvPr/>
        </p:nvSpPr>
        <p:spPr>
          <a:xfrm>
            <a:off x="4600188" y="210563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5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16</cp:revision>
  <dcterms:created xsi:type="dcterms:W3CDTF">2019-07-14T09:24:09Z</dcterms:created>
  <dcterms:modified xsi:type="dcterms:W3CDTF">2019-11-15T15:01:33Z</dcterms:modified>
</cp:coreProperties>
</file>