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0823-53E8-4656-8A89-BC4995F86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FF9EB-BAEE-4C35-99BB-6E14C964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E52252-3409-4023-9664-7B64848F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C915DD-C5D4-4568-A097-42CDF3D6E26F}"/>
              </a:ext>
            </a:extLst>
          </p:cNvPr>
          <p:cNvSpPr/>
          <p:nvPr/>
        </p:nvSpPr>
        <p:spPr>
          <a:xfrm>
            <a:off x="5872294" y="4496500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AFAB-DC9E-49E3-8F0B-EF49D27EB45B}"/>
              </a:ext>
            </a:extLst>
          </p:cNvPr>
          <p:cNvSpPr/>
          <p:nvPr/>
        </p:nvSpPr>
        <p:spPr>
          <a:xfrm>
            <a:off x="7132041" y="287043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D5814E-E46F-4DC8-9331-4976F13B6E9E}"/>
              </a:ext>
            </a:extLst>
          </p:cNvPr>
          <p:cNvSpPr/>
          <p:nvPr/>
        </p:nvSpPr>
        <p:spPr>
          <a:xfrm>
            <a:off x="9138408" y="292216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C96C4A-A7B9-432E-8D57-411B7E313ED6}"/>
              </a:ext>
            </a:extLst>
          </p:cNvPr>
          <p:cNvSpPr/>
          <p:nvPr/>
        </p:nvSpPr>
        <p:spPr>
          <a:xfrm>
            <a:off x="4608353" y="4474129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32C23A-0967-46E7-BBB7-F607A3E086AE}"/>
              </a:ext>
            </a:extLst>
          </p:cNvPr>
          <p:cNvSpPr/>
          <p:nvPr/>
        </p:nvSpPr>
        <p:spPr>
          <a:xfrm>
            <a:off x="2671894" y="656438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41B95C-A444-4E49-B0D6-EAB6151A7B4E}"/>
              </a:ext>
            </a:extLst>
          </p:cNvPr>
          <p:cNvSpPr/>
          <p:nvPr/>
        </p:nvSpPr>
        <p:spPr>
          <a:xfrm>
            <a:off x="6502868" y="5546523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07BBC3-2762-4E34-B8BB-FCC583CDABB3}"/>
              </a:ext>
            </a:extLst>
          </p:cNvPr>
          <p:cNvSpPr/>
          <p:nvPr/>
        </p:nvSpPr>
        <p:spPr>
          <a:xfrm>
            <a:off x="8425345" y="4809690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D37378-FDCB-47FF-88BA-2AD5BF042D32}"/>
              </a:ext>
            </a:extLst>
          </p:cNvPr>
          <p:cNvSpPr/>
          <p:nvPr/>
        </p:nvSpPr>
        <p:spPr>
          <a:xfrm>
            <a:off x="2804719" y="791362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5</cp:revision>
  <dcterms:created xsi:type="dcterms:W3CDTF">2019-07-14T09:24:09Z</dcterms:created>
  <dcterms:modified xsi:type="dcterms:W3CDTF">2019-08-10T02:14:30Z</dcterms:modified>
</cp:coreProperties>
</file>