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51CC-C4B6-40E0-B78B-A43CA64D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45C70-25E8-4CAB-BFEB-4E1CBF92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9C96D-A7D9-412C-B410-FB3010D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80AA9-6976-47AB-AED2-07300E1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DCE9-11BB-4763-93CC-1D60F4C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18DCA-A2C2-4BA2-882D-06918A3B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D123D-EE63-4C83-B4BE-191FB5B2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FC76E-2BA5-4C6A-9F4D-9E09347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44E73-0D43-4846-A39B-9512CAB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6D88D-2616-43F4-9458-69935F2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55CAB-9618-49A9-BF67-5E19B5FFA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14FDB-C650-4369-A676-881885CF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73C2-5DDD-4B15-B833-FC819CCE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4AC74-BA67-46C8-B999-3808E59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0A8B-1A69-4D2F-851C-E484042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62BB-CAB3-44F0-BBB9-68F2A05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4B961-78B8-48F6-B913-75A32927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16055-5EB7-4C42-A54B-4B0012EB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391C1-0E2D-4348-8E83-ADB2D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46848-032D-4396-BD29-4E19A9B6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0872-31D0-4660-A910-5AC2204D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0F47A-25D8-42D6-A83C-2C2289F3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6722-E179-432C-B7A0-199FDBE4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BF54-4764-446E-9531-3FF00FE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87D34-DF25-4340-988D-306219F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975B-5638-440D-8956-EB72696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F9B0E-156D-4ADF-8BA7-F4F27602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CF269-DDAD-40A5-9F4F-4B51C5F9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6F571-657B-4052-868F-9F1FFE5E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C62C5-F51F-471B-BE71-348F3BBD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A44F5-58A9-437C-805A-95206089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3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31CB1-E0D2-49B6-824D-51F9B4B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F534E-F874-4B95-A004-0FBB04C8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500D0-AA7B-4233-97D1-A8C79FA7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16C0E-5684-4876-ABE5-E5CA22E3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776E-B3B3-4FC0-8E42-78B8918F0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19104A-6C77-4996-9130-6DC34C0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AABC3-C735-45F7-AFFB-556D1E5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D82C3-DB63-4C99-BE80-0094454A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6E21-3F8D-48FE-AA64-0E381DF9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30E5C-32F2-4E2A-BE32-09BDF42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66B81C-7F10-4909-9A5F-6354554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CF096-FB04-4F2E-9990-9C8AB6E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E334A-0A6A-4C72-A66A-F72FFC92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D886B-F514-48EB-8236-E598A6D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1FF58-2275-4764-B223-5D5D0A4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9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628E-DBC7-4CDB-93AA-00556977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7C4D3-0672-4CE2-8175-E7A403A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A979B-859C-4189-BDE9-B968B3BD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871B2-F0B8-4341-BECA-8F05E9C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ABBC5-8181-48A5-8655-7A8DBACB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0905-3AEA-4C97-8BC7-388C8F9F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5EA25-F984-48A7-A4F1-14867FE7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0786A-2B6E-4D8B-AFB9-C9E4A94F7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2CF06-3A70-4C46-9177-FB42B62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FD09-61C7-4568-B4B6-E3D9D59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053BE-C4CA-4890-A97A-4E6C6F8A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9C35-FD3D-4149-AF57-48C8A0F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93037-EBCB-45B1-9344-09702695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C9AB3-467B-407F-828E-DDE157A3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B347E-2A07-4908-A8EB-F508013E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5672-410E-4B8C-AC20-8F8FADD1AE2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6672-A1CD-42D2-9A9D-35D08887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9EECF-1B4D-4D88-A413-E3F4178A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445-8A44-4780-ADD2-EDFB9F2ED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30823-53E8-4656-8A89-BC4995F86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8FF9EB-BAEE-4C35-99BB-6E14C964C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7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E52252-3409-4023-9664-7B64848F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DC915DD-C5D4-4568-A097-42CDF3D6E26F}"/>
              </a:ext>
            </a:extLst>
          </p:cNvPr>
          <p:cNvSpPr/>
          <p:nvPr/>
        </p:nvSpPr>
        <p:spPr>
          <a:xfrm>
            <a:off x="5872294" y="4496500"/>
            <a:ext cx="260058" cy="260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78AFAB-DC9E-49E3-8F0B-EF49D27EB45B}"/>
              </a:ext>
            </a:extLst>
          </p:cNvPr>
          <p:cNvSpPr/>
          <p:nvPr/>
        </p:nvSpPr>
        <p:spPr>
          <a:xfrm>
            <a:off x="7132041" y="2870434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D5814E-E46F-4DC8-9331-4976F13B6E9E}"/>
              </a:ext>
            </a:extLst>
          </p:cNvPr>
          <p:cNvSpPr/>
          <p:nvPr/>
        </p:nvSpPr>
        <p:spPr>
          <a:xfrm>
            <a:off x="9138408" y="292216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C96C4A-A7B9-432E-8D57-411B7E313ED6}"/>
              </a:ext>
            </a:extLst>
          </p:cNvPr>
          <p:cNvSpPr/>
          <p:nvPr/>
        </p:nvSpPr>
        <p:spPr>
          <a:xfrm>
            <a:off x="4608353" y="4474129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32C23A-0967-46E7-BBB7-F607A3E086AE}"/>
              </a:ext>
            </a:extLst>
          </p:cNvPr>
          <p:cNvSpPr/>
          <p:nvPr/>
        </p:nvSpPr>
        <p:spPr>
          <a:xfrm>
            <a:off x="2671894" y="6564386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41B95C-A444-4E49-B0D6-EAB6151A7B4E}"/>
              </a:ext>
            </a:extLst>
          </p:cNvPr>
          <p:cNvSpPr/>
          <p:nvPr/>
        </p:nvSpPr>
        <p:spPr>
          <a:xfrm>
            <a:off x="6502868" y="5546523"/>
            <a:ext cx="157992" cy="9088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07BBC3-2762-4E34-B8BB-FCC583CDABB3}"/>
              </a:ext>
            </a:extLst>
          </p:cNvPr>
          <p:cNvSpPr/>
          <p:nvPr/>
        </p:nvSpPr>
        <p:spPr>
          <a:xfrm>
            <a:off x="8425345" y="4809690"/>
            <a:ext cx="157992" cy="9088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3D37378-FDCB-47FF-88BA-2AD5BF042D32}"/>
              </a:ext>
            </a:extLst>
          </p:cNvPr>
          <p:cNvSpPr/>
          <p:nvPr/>
        </p:nvSpPr>
        <p:spPr>
          <a:xfrm>
            <a:off x="2804719" y="791362"/>
            <a:ext cx="132825" cy="132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ED5E43-3FAE-4B84-8719-D89ABFA0B9FC}"/>
              </a:ext>
            </a:extLst>
          </p:cNvPr>
          <p:cNvSpPr/>
          <p:nvPr/>
        </p:nvSpPr>
        <p:spPr>
          <a:xfrm>
            <a:off x="7677325" y="6125362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6C4273D-66DE-4526-A050-F57FE32107EB}"/>
              </a:ext>
            </a:extLst>
          </p:cNvPr>
          <p:cNvSpPr/>
          <p:nvPr/>
        </p:nvSpPr>
        <p:spPr>
          <a:xfrm>
            <a:off x="5648500" y="670839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66AF53-719C-47CD-9F27-229B9BC4A6B4}"/>
              </a:ext>
            </a:extLst>
          </p:cNvPr>
          <p:cNvSpPr/>
          <p:nvPr/>
        </p:nvSpPr>
        <p:spPr>
          <a:xfrm>
            <a:off x="7429675" y="5070097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D9470C6-7C06-4B08-9696-3A9ECEDA5792}"/>
              </a:ext>
            </a:extLst>
          </p:cNvPr>
          <p:cNvSpPr/>
          <p:nvPr/>
        </p:nvSpPr>
        <p:spPr>
          <a:xfrm>
            <a:off x="5573698" y="5219700"/>
            <a:ext cx="149603" cy="149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myungsun</dc:creator>
  <cp:lastModifiedBy>an myungsun</cp:lastModifiedBy>
  <cp:revision>6</cp:revision>
  <dcterms:created xsi:type="dcterms:W3CDTF">2019-07-14T09:24:09Z</dcterms:created>
  <dcterms:modified xsi:type="dcterms:W3CDTF">2019-09-19T02:49:01Z</dcterms:modified>
</cp:coreProperties>
</file>