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5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D341B-CAD9-4A57-B221-11EAC9FF346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59AC-5614-44A0-8FB8-702D6101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펫별자리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1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581661" y="0"/>
            <a:ext cx="4750138" cy="6858000"/>
            <a:chOff x="1581661" y="0"/>
            <a:chExt cx="4750138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1575" r="69220" b="64633"/>
            <a:stretch/>
          </p:blipFill>
          <p:spPr>
            <a:xfrm>
              <a:off x="1581661" y="0"/>
              <a:ext cx="4750138" cy="6858000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2588483" y="1304925"/>
              <a:ext cx="1078642" cy="12786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3686175" y="3367633"/>
              <a:ext cx="25486" cy="1652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609850" y="2600325"/>
              <a:ext cx="1162050" cy="8096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3725821" y="2457450"/>
              <a:ext cx="1303379" cy="9231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49362" y="1336075"/>
              <a:ext cx="1332213" cy="1149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3427444" y="100604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3270316" y="1929015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3426672" y="469884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5448938" y="270998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3937416" y="1929015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699939" y="216075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3435432" y="305585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2356849" y="228162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포인트가 5개인 별 27"/>
            <p:cNvSpPr/>
            <p:nvPr/>
          </p:nvSpPr>
          <p:spPr>
            <a:xfrm>
              <a:off x="1988397" y="55733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00151" y="523006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5175" y="252315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02393" y="357597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290" y="189289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6472" y="68182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52478" y="248265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401179" y="246437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87656" y="101024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20952" y="326467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0" y="0"/>
            <a:ext cx="5585793" cy="6858000"/>
            <a:chOff x="0" y="0"/>
            <a:chExt cx="5585793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9" t="26261" r="70496" b="32112"/>
            <a:stretch/>
          </p:blipFill>
          <p:spPr>
            <a:xfrm>
              <a:off x="0" y="0"/>
              <a:ext cx="5585793" cy="6858000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1702658" y="1724217"/>
              <a:ext cx="1345342" cy="20785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806274" y="3809165"/>
              <a:ext cx="1291178" cy="15534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3867150" y="1162050"/>
              <a:ext cx="809625" cy="293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981968" y="944521"/>
              <a:ext cx="39920" cy="779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90600" y="1676401"/>
              <a:ext cx="2076450" cy="190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879260" y="941688"/>
              <a:ext cx="124539" cy="8122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377004" y="5211784"/>
              <a:ext cx="1680521" cy="150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3048000" y="4114800"/>
              <a:ext cx="847725" cy="12477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613587" y="714245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2747317" y="1375715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3602120" y="381218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4399132" y="86844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2675621" y="71038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3540456" y="603099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457583" y="592802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4013884" y="524808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2811781" y="503139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1440268" y="3884397"/>
              <a:ext cx="339619" cy="13273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963309" y="1753951"/>
              <a:ext cx="827391" cy="20560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포인트가 5개인 별 15"/>
            <p:cNvSpPr/>
            <p:nvPr/>
          </p:nvSpPr>
          <p:spPr>
            <a:xfrm>
              <a:off x="1147302" y="495370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714376" y="1420443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1521808" y="350790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7299" y="566849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30671" y="538261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02891" y="614923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3084" y="52571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80976" y="54407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8299" y="191178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02421" y="171025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7502" y="354409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838555" y="4543362"/>
            <a:ext cx="4379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8935" y="473868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92100" y="4143677"/>
            <a:ext cx="4379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878813" y="1215126"/>
            <a:ext cx="4379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525285" y="0"/>
            <a:ext cx="8354589" cy="6858000"/>
            <a:chOff x="1515760" y="0"/>
            <a:chExt cx="8354589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4" t="23631" r="59122" b="20905"/>
            <a:stretch/>
          </p:blipFill>
          <p:spPr>
            <a:xfrm>
              <a:off x="1515760" y="0"/>
              <a:ext cx="8354589" cy="6858000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 flipV="1">
              <a:off x="2026508" y="1804086"/>
              <a:ext cx="1927654" cy="436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048000" y="1837038"/>
              <a:ext cx="930876" cy="18782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075935" y="2257168"/>
              <a:ext cx="996779" cy="14416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49795" y="1964724"/>
              <a:ext cx="1626973" cy="17587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54162" y="1812325"/>
              <a:ext cx="1103870" cy="18947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672650" y="1985319"/>
              <a:ext cx="2759674" cy="4942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689124" y="1968843"/>
              <a:ext cx="691979" cy="2125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7372865" y="2487827"/>
              <a:ext cx="2051222" cy="16146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3954163" y="1812324"/>
              <a:ext cx="2710248" cy="1400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525795" y="3707027"/>
              <a:ext cx="1573427" cy="10709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포인트가 5개인 별 4"/>
            <p:cNvSpPr/>
            <p:nvPr/>
          </p:nvSpPr>
          <p:spPr>
            <a:xfrm>
              <a:off x="1813737" y="196202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2765207" y="341599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5개인 별 6"/>
            <p:cNvSpPr/>
            <p:nvPr/>
          </p:nvSpPr>
          <p:spPr>
            <a:xfrm>
              <a:off x="7094191" y="383200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9174245" y="222151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6385737" y="170664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3704321" y="152953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4762883" y="342011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3255358" y="456517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05780" y="185076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63412" y="136061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20180" y="363837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6656" y="141004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43402" y="195785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64710" y="421090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37521" y="375370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00948" y="488641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0" y="-1"/>
            <a:ext cx="4909751" cy="6853879"/>
            <a:chOff x="0" y="-1"/>
            <a:chExt cx="4909751" cy="68538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7" t="14895" r="57011" b="60120"/>
            <a:stretch/>
          </p:blipFill>
          <p:spPr>
            <a:xfrm>
              <a:off x="0" y="-1"/>
              <a:ext cx="4909751" cy="6853879"/>
            </a:xfrm>
            <a:prstGeom prst="rect">
              <a:avLst/>
            </a:prstGeom>
          </p:spPr>
        </p:pic>
        <p:cxnSp>
          <p:nvCxnSpPr>
            <p:cNvPr id="3" name="직선 연결선 2"/>
            <p:cNvCxnSpPr/>
            <p:nvPr/>
          </p:nvCxnSpPr>
          <p:spPr>
            <a:xfrm>
              <a:off x="1171575" y="1019175"/>
              <a:ext cx="72339" cy="153455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V="1">
              <a:off x="2305050" y="2504303"/>
              <a:ext cx="1228983" cy="132474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243914" y="2619632"/>
              <a:ext cx="996938" cy="118821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351008" y="5255741"/>
              <a:ext cx="954042" cy="3163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00150" y="990600"/>
              <a:ext cx="2279760" cy="15761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324100" y="3829050"/>
              <a:ext cx="838200" cy="14287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362201" y="5286375"/>
              <a:ext cx="742949" cy="2476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79910" y="1075522"/>
              <a:ext cx="37648" cy="1420543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351006" y="3895725"/>
              <a:ext cx="858794" cy="135177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포인트가 5개인 별 12"/>
            <p:cNvSpPr/>
            <p:nvPr/>
          </p:nvSpPr>
          <p:spPr>
            <a:xfrm>
              <a:off x="1985638" y="3488529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1071238" y="4967736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868642" y="658342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3262503" y="2183347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960028" y="2311034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3233672" y="812519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2912138" y="4953062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395302" y="5520834"/>
              <a:ext cx="938448" cy="80376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1552576" y="5563284"/>
              <a:ext cx="746871" cy="73274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2049224" y="5220277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266428" y="5997466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포인트가 5개인 별 101"/>
            <p:cNvSpPr/>
            <p:nvPr/>
          </p:nvSpPr>
          <p:spPr>
            <a:xfrm>
              <a:off x="3038078" y="5987941"/>
              <a:ext cx="567772" cy="567772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4525" y="6331595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9398" y="4846826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45792" y="6308383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7442" y="4746453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26852" y="4742655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68448" y="3099440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19903" y="2654535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72034" y="1152739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4905" y="2623597"/>
            <a:ext cx="437940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22693" y="1081108"/>
            <a:ext cx="311304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724930" y="5349"/>
            <a:ext cx="9432324" cy="6870001"/>
            <a:chOff x="724930" y="5349"/>
            <a:chExt cx="9432324" cy="6870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1" t="36036" r="11435" b="19520"/>
            <a:stretch/>
          </p:blipFill>
          <p:spPr>
            <a:xfrm>
              <a:off x="724930" y="5349"/>
              <a:ext cx="9432324" cy="6870001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5106874" y="5092863"/>
              <a:ext cx="1076917" cy="10026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4104226" y="4043793"/>
              <a:ext cx="1383284" cy="1049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236847" y="1713567"/>
              <a:ext cx="216602" cy="23888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478226" y="4145918"/>
              <a:ext cx="816971" cy="9840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0442" y="2920460"/>
              <a:ext cx="3750648" cy="12440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478162" y="1695004"/>
              <a:ext cx="3305094" cy="24156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197063" y="5055729"/>
              <a:ext cx="835539" cy="10583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4804473" y="5830250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3941082" y="4744047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5992798" y="4771901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8527271" y="1401887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5197538" y="3843522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962300" y="1457591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1490165" y="2627345"/>
              <a:ext cx="493386" cy="49338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6537" y="610977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58602" y="508759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96422" y="506951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36847" y="437520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46305" y="189527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95625" y="321295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40531" y="203660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301577" y="0"/>
            <a:ext cx="6671483" cy="6858000"/>
            <a:chOff x="1301577" y="0"/>
            <a:chExt cx="6671483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 t="15320" r="1824" b="21227"/>
            <a:stretch/>
          </p:blipFill>
          <p:spPr>
            <a:xfrm>
              <a:off x="1301577" y="0"/>
              <a:ext cx="6671483" cy="6858000"/>
            </a:xfrm>
            <a:prstGeom prst="rect">
              <a:avLst/>
            </a:prstGeom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2866768" y="444844"/>
              <a:ext cx="683740" cy="7661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V="1">
              <a:off x="4382530" y="3344562"/>
              <a:ext cx="2331308" cy="1005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4374292" y="5239265"/>
              <a:ext cx="939113" cy="1161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417276" y="1309816"/>
              <a:ext cx="345989" cy="20100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520779" y="1219200"/>
              <a:ext cx="378940" cy="23230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529016" y="3525796"/>
              <a:ext cx="1886465" cy="790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873578" y="453081"/>
              <a:ext cx="551936" cy="897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4390768" y="4349578"/>
              <a:ext cx="41189" cy="849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2924434" y="1219199"/>
              <a:ext cx="3426939" cy="57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4291915" y="5247503"/>
              <a:ext cx="148280" cy="12109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포인트가 5개인 별 12"/>
            <p:cNvSpPr/>
            <p:nvPr/>
          </p:nvSpPr>
          <p:spPr>
            <a:xfrm>
              <a:off x="2621045" y="93229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4149164" y="496471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6490249" y="305018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3967931" y="257573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5636093" y="21559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3267716" y="162053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6122126" y="100643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2299185" y="324448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4091499" y="610977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026493" y="613860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4138347" y="404284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58355" y="598886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21148" y="512948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3180" y="599851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11455" y="432677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17102" y="339130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59155" y="366240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40410" y="120030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638282" y="128510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70698" y="162053"/>
            <a:ext cx="4379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03065" y="38318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38861" y="2934085"/>
            <a:ext cx="4379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723504" y="-11046"/>
            <a:ext cx="5222788" cy="6883805"/>
            <a:chOff x="3723504" y="-11046"/>
            <a:chExt cx="5222788" cy="68838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1" t="11674" r="21146" b="17407"/>
            <a:stretch/>
          </p:blipFill>
          <p:spPr>
            <a:xfrm>
              <a:off x="3723504" y="-11046"/>
              <a:ext cx="5222788" cy="6883805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H="1" flipV="1">
              <a:off x="6005384" y="4555524"/>
              <a:ext cx="123567" cy="9226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6112476" y="5478162"/>
              <a:ext cx="1812324" cy="3542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094205" y="2529016"/>
              <a:ext cx="1977081" cy="897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4975654" y="659027"/>
              <a:ext cx="1696996" cy="13262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178378" y="436605"/>
              <a:ext cx="469557" cy="161461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6079525" y="2034746"/>
              <a:ext cx="535459" cy="1400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4094205" y="1952368"/>
              <a:ext cx="2570206" cy="5766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5972432" y="3451654"/>
              <a:ext cx="115330" cy="1120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4839731" y="4555524"/>
              <a:ext cx="1124464" cy="453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포인트가 5개인 별 12"/>
            <p:cNvSpPr/>
            <p:nvPr/>
          </p:nvSpPr>
          <p:spPr>
            <a:xfrm>
              <a:off x="7712029" y="551252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3848483" y="223386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4692861" y="392712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5924418" y="21559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5837921" y="315238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6361024" y="170664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866752" y="5158300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5739066" y="425625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포인트가 5개인 별 32"/>
            <p:cNvSpPr/>
            <p:nvPr/>
          </p:nvSpPr>
          <p:spPr>
            <a:xfrm>
              <a:off x="4589888" y="4293329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06650" y="58624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483" y="198671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40574" y="48950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89260" y="260864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19930" y="349423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19795" y="458774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94687" y="470174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14232" y="570882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08470" y="582827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0"/>
            <a:ext cx="12192000" cy="5628789"/>
            <a:chOff x="0" y="0"/>
            <a:chExt cx="12192000" cy="562878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5" t="10581" r="16125" b="59037"/>
            <a:stretch/>
          </p:blipFill>
          <p:spPr>
            <a:xfrm>
              <a:off x="0" y="0"/>
              <a:ext cx="12192000" cy="5628789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560173" y="1719363"/>
              <a:ext cx="2215333" cy="19753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2722606" y="362466"/>
              <a:ext cx="1331824" cy="13318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458231" y="3723503"/>
              <a:ext cx="3338121" cy="832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673886" y="1694289"/>
              <a:ext cx="4040075" cy="1880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713961" y="1858278"/>
              <a:ext cx="3657600" cy="12428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719537" y="3190966"/>
              <a:ext cx="6742516" cy="1364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304217" y="341599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10203975" y="289160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3796352" y="3037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6433106" y="155424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2418635" y="143621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3461459" y="421494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321644" y="348456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08681" y="128510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43126" y="485321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5155" y="1807555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46527" y="34671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9069" y="296501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202724" y="0"/>
            <a:ext cx="6858000" cy="6858000"/>
            <a:chOff x="1202724" y="0"/>
            <a:chExt cx="68580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" t="9369" r="69456" b="71051"/>
            <a:stretch/>
          </p:blipFill>
          <p:spPr>
            <a:xfrm>
              <a:off x="1202724" y="0"/>
              <a:ext cx="6858000" cy="6858000"/>
            </a:xfrm>
            <a:prstGeom prst="rect">
              <a:avLst/>
            </a:prstGeom>
          </p:spPr>
        </p:pic>
        <p:cxnSp>
          <p:nvCxnSpPr>
            <p:cNvPr id="3" name="직선 연결선 2"/>
            <p:cNvCxnSpPr/>
            <p:nvPr/>
          </p:nvCxnSpPr>
          <p:spPr>
            <a:xfrm>
              <a:off x="4373646" y="624786"/>
              <a:ext cx="1317410" cy="9321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V="1">
              <a:off x="5647160" y="1556951"/>
              <a:ext cx="87792" cy="23148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2543757" y="2932671"/>
              <a:ext cx="1571811" cy="14416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6827696" y="3146854"/>
              <a:ext cx="258965" cy="1272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679991" y="3871785"/>
              <a:ext cx="1270395" cy="6170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510126" y="668681"/>
              <a:ext cx="1863520" cy="4881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516483" y="1103165"/>
              <a:ext cx="37539" cy="1829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4175709" y="3830595"/>
              <a:ext cx="1559243" cy="5354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포인트가 5개인 별 12"/>
            <p:cNvSpPr/>
            <p:nvPr/>
          </p:nvSpPr>
          <p:spPr>
            <a:xfrm>
              <a:off x="2316246" y="88286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5418562" y="3562863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6638116" y="4130504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6828583" y="281193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4115568" y="36670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2264116" y="263069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439802" y="1298873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3915802" y="410579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88712" y="2777522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1389" y="408107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7102" y="4711273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18228" y="4621947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3550" y="163623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19758" y="39134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32453" y="3264161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985" y="122055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6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425145" y="0"/>
            <a:ext cx="7554955" cy="6858000"/>
            <a:chOff x="1425145" y="0"/>
            <a:chExt cx="7554955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3" r="12557" b="70451"/>
            <a:stretch/>
          </p:blipFill>
          <p:spPr>
            <a:xfrm>
              <a:off x="1425145" y="0"/>
              <a:ext cx="7554955" cy="6858000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6082434" y="3542270"/>
              <a:ext cx="1059771" cy="573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4047051" y="4456670"/>
              <a:ext cx="335479" cy="14251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137953" y="3499022"/>
              <a:ext cx="646804" cy="14024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205681" y="501800"/>
              <a:ext cx="1428185" cy="16565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08173" y="2150076"/>
              <a:ext cx="741405" cy="2273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4228284" y="4176584"/>
              <a:ext cx="1892430" cy="255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2529016" y="2232454"/>
              <a:ext cx="1120346" cy="1812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5686716" y="4170405"/>
              <a:ext cx="405034" cy="16510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포인트가 5개인 별 13"/>
            <p:cNvSpPr/>
            <p:nvPr/>
          </p:nvSpPr>
          <p:spPr>
            <a:xfrm>
              <a:off x="2310281" y="378116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4071331" y="4145691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3768378" y="567110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7515736" y="4596713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17"/>
            <p:cNvSpPr/>
            <p:nvPr/>
          </p:nvSpPr>
          <p:spPr>
            <a:xfrm>
              <a:off x="1931339" y="22383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3375788" y="190023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887259" y="3209406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5847008" y="3873197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428638" y="5563368"/>
              <a:ext cx="516156" cy="516156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78214" y="6005344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53764" y="434214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31283" y="614685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95503" y="386558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040" y="4858949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53818" y="4484818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78214" y="268927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82923" y="3614330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71619" y="594496"/>
            <a:ext cx="3113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3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91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펫별자리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24</cp:revision>
  <dcterms:created xsi:type="dcterms:W3CDTF">2018-11-12T06:33:35Z</dcterms:created>
  <dcterms:modified xsi:type="dcterms:W3CDTF">2018-11-26T08:53:37Z</dcterms:modified>
</cp:coreProperties>
</file>