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8774-7DB8-4A0C-AC5E-F0FF70FBA0CD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337E1-7EF4-49C3-BE36-C798F0F67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11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8774-7DB8-4A0C-AC5E-F0FF70FBA0CD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337E1-7EF4-49C3-BE36-C798F0F67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6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8774-7DB8-4A0C-AC5E-F0FF70FBA0CD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337E1-7EF4-49C3-BE36-C798F0F67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54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8774-7DB8-4A0C-AC5E-F0FF70FBA0CD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337E1-7EF4-49C3-BE36-C798F0F67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49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8774-7DB8-4A0C-AC5E-F0FF70FBA0CD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337E1-7EF4-49C3-BE36-C798F0F67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65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8774-7DB8-4A0C-AC5E-F0FF70FBA0CD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337E1-7EF4-49C3-BE36-C798F0F67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18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8774-7DB8-4A0C-AC5E-F0FF70FBA0CD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337E1-7EF4-49C3-BE36-C798F0F67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8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8774-7DB8-4A0C-AC5E-F0FF70FBA0CD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337E1-7EF4-49C3-BE36-C798F0F67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25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8774-7DB8-4A0C-AC5E-F0FF70FBA0CD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337E1-7EF4-49C3-BE36-C798F0F67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94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8774-7DB8-4A0C-AC5E-F0FF70FBA0CD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337E1-7EF4-49C3-BE36-C798F0F67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56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8774-7DB8-4A0C-AC5E-F0FF70FBA0CD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337E1-7EF4-49C3-BE36-C798F0F67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7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B8774-7DB8-4A0C-AC5E-F0FF70FBA0CD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337E1-7EF4-49C3-BE36-C798F0F67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19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ko-KR" altLang="en-US" dirty="0" smtClean="0"/>
              <a:t>유저 구매 활성화 방안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9803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 smtClean="0"/>
              <a:t>신규 유저용 </a:t>
            </a:r>
            <a:r>
              <a:rPr lang="en-US" altLang="ko-KR" dirty="0" smtClean="0"/>
              <a:t>30</a:t>
            </a:r>
            <a:r>
              <a:rPr lang="ko-KR" altLang="en-US" smtClean="0"/>
              <a:t>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mtClean="0"/>
              <a:t>출석 체크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dirty="0" smtClean="0"/>
              <a:t>유저들이 자주 사는 아이템을</a:t>
            </a:r>
            <a:endParaRPr lang="en-US" altLang="ko-KR" dirty="0" smtClean="0"/>
          </a:p>
          <a:p>
            <a:r>
              <a:rPr lang="ko-KR" altLang="en-US" dirty="0" smtClean="0"/>
              <a:t>신규 유저에게 짧은 기간 사용하게 해</a:t>
            </a:r>
            <a:endParaRPr lang="en-US" altLang="ko-KR" dirty="0" smtClean="0"/>
          </a:p>
          <a:p>
            <a:r>
              <a:rPr lang="ko-KR" altLang="en-US" smtClean="0"/>
              <a:t>각 </a:t>
            </a:r>
            <a:r>
              <a:rPr lang="ko-KR" altLang="en-US" dirty="0" smtClean="0"/>
              <a:t>아이템을 신규 유저에게 소개하는 용도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83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유저 유형별 목표 달성 시스템 </a:t>
            </a:r>
            <a:r>
              <a:rPr lang="en-US" altLang="ko-KR" dirty="0" smtClean="0"/>
              <a:t>– </a:t>
            </a:r>
            <a:r>
              <a:rPr lang="ko-KR" altLang="en-US" smtClean="0"/>
              <a:t>유저 유형 구분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509125" y="369332"/>
            <a:ext cx="246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ko-KR" altLang="en-US" sz="1200" smtClean="0"/>
              <a:t>클랜은 어떻게 해야 할까</a:t>
            </a:r>
            <a:r>
              <a:rPr lang="en-US" altLang="ko-KR" sz="1200" dirty="0" smtClean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2075" y="921782"/>
            <a:ext cx="1614545" cy="1046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/>
              <a:t>친구 관련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ko-KR" altLang="en-US" sz="1000" smtClean="0"/>
              <a:t>친구가 </a:t>
            </a:r>
            <a:r>
              <a:rPr lang="en-US" altLang="ko-KR" sz="1000" dirty="0" smtClean="0"/>
              <a:t>0</a:t>
            </a:r>
            <a:r>
              <a:rPr lang="ko-KR" altLang="en-US" sz="1000" smtClean="0"/>
              <a:t>명인 유저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친구가 </a:t>
            </a:r>
            <a:r>
              <a:rPr lang="en-US" altLang="ko-KR" sz="1000" dirty="0" smtClean="0"/>
              <a:t>8</a:t>
            </a:r>
            <a:r>
              <a:rPr lang="ko-KR" altLang="en-US" sz="1000" smtClean="0"/>
              <a:t>명 미만인 유저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친구가 </a:t>
            </a:r>
            <a:r>
              <a:rPr lang="en-US" altLang="ko-KR" sz="1000" dirty="0" smtClean="0"/>
              <a:t>10</a:t>
            </a:r>
            <a:r>
              <a:rPr lang="ko-KR" altLang="en-US" sz="1000" smtClean="0"/>
              <a:t>명 미만인 유저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친구가 </a:t>
            </a:r>
            <a:r>
              <a:rPr lang="en-US" altLang="ko-KR" sz="1000" dirty="0" smtClean="0"/>
              <a:t>10</a:t>
            </a:r>
            <a:r>
              <a:rPr lang="ko-KR" altLang="en-US" sz="1000" smtClean="0"/>
              <a:t>명 이상인 유저</a:t>
            </a:r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4578135" y="921782"/>
            <a:ext cx="2460930" cy="10464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/>
              <a:t>커플 관련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ko-KR" altLang="en-US" sz="1000" smtClean="0"/>
              <a:t>한번도 </a:t>
            </a:r>
            <a:r>
              <a:rPr lang="ko-KR" altLang="en-US" sz="1000" dirty="0" smtClean="0"/>
              <a:t>커플을 맺은 적이 없는 유저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현재 커플이 없는 유저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커플이지만 아직 결혼을 하지 않은 유저</a:t>
            </a:r>
            <a:endParaRPr lang="en-US" altLang="ko-KR" sz="1000" dirty="0" smtClean="0"/>
          </a:p>
          <a:p>
            <a:r>
              <a:rPr lang="ko-KR" altLang="en-US" sz="1000" dirty="0" smtClean="0"/>
              <a:t>결혼한 유저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1362075" y="2113403"/>
            <a:ext cx="1172116" cy="892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크루</a:t>
            </a:r>
            <a:r>
              <a:rPr lang="ko-KR" altLang="en-US" sz="1200" dirty="0" smtClean="0"/>
              <a:t> 관련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ko-KR" altLang="en-US" sz="1000" smtClean="0"/>
              <a:t>크루가 </a:t>
            </a:r>
            <a:r>
              <a:rPr lang="ko-KR" altLang="en-US" sz="1000" dirty="0" smtClean="0"/>
              <a:t>없는 유저</a:t>
            </a:r>
            <a:endParaRPr lang="en-US" altLang="ko-KR" sz="1000" dirty="0" smtClean="0"/>
          </a:p>
          <a:p>
            <a:r>
              <a:rPr lang="ko-KR" altLang="en-US" sz="1000" dirty="0" err="1" smtClean="0"/>
              <a:t>크루장인</a:t>
            </a:r>
            <a:r>
              <a:rPr lang="ko-KR" altLang="en-US" sz="1000" dirty="0" smtClean="0"/>
              <a:t> 유저</a:t>
            </a:r>
            <a:endParaRPr lang="en-US" altLang="ko-KR" sz="1000" dirty="0" smtClean="0"/>
          </a:p>
          <a:p>
            <a:r>
              <a:rPr lang="ko-KR" altLang="en-US" sz="1000" dirty="0" err="1" smtClean="0"/>
              <a:t>크루원인</a:t>
            </a:r>
            <a:r>
              <a:rPr lang="ko-KR" altLang="en-US" sz="1000" dirty="0" smtClean="0"/>
              <a:t> 유저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362075" y="3151136"/>
            <a:ext cx="2678938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홈가든</a:t>
            </a:r>
            <a:r>
              <a:rPr lang="ko-KR" altLang="en-US" sz="1200" dirty="0" smtClean="0"/>
              <a:t> 관련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홈에 작물이 거의 없는 유저</a:t>
            </a:r>
            <a:endParaRPr lang="en-US" altLang="ko-KR" sz="1000" dirty="0" smtClean="0"/>
          </a:p>
          <a:p>
            <a:r>
              <a:rPr lang="ko-KR" altLang="en-US" sz="1000" dirty="0" smtClean="0"/>
              <a:t>홈에 작물이 </a:t>
            </a:r>
            <a:r>
              <a:rPr lang="en-US" altLang="ko-KR" sz="1000" dirty="0" smtClean="0"/>
              <a:t>10</a:t>
            </a:r>
            <a:r>
              <a:rPr lang="ko-KR" altLang="en-US" sz="1000" smtClean="0"/>
              <a:t>개 미만인 유저</a:t>
            </a:r>
            <a:endParaRPr lang="en-US" altLang="ko-KR" sz="1000" dirty="0" smtClean="0"/>
          </a:p>
          <a:p>
            <a:r>
              <a:rPr lang="ko-KR" altLang="en-US" sz="1000" dirty="0" smtClean="0"/>
              <a:t>현 시즌 </a:t>
            </a:r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작물이 없는 유저</a:t>
            </a:r>
            <a:endParaRPr lang="en-US" altLang="ko-KR" sz="1000" dirty="0" smtClean="0"/>
          </a:p>
          <a:p>
            <a:r>
              <a:rPr lang="ko-KR" altLang="en-US" sz="1000" dirty="0" smtClean="0"/>
              <a:t>그 달의 작물을 획득한 적이 없는 유저</a:t>
            </a:r>
            <a:endParaRPr lang="en-US" altLang="ko-KR" sz="1000" dirty="0" smtClean="0"/>
          </a:p>
          <a:p>
            <a:r>
              <a:rPr lang="ko-KR" altLang="en-US" sz="1000" dirty="0" smtClean="0"/>
              <a:t>그 달의 최종 작물을 획득한 적이 없는 유저</a:t>
            </a:r>
            <a:endParaRPr lang="en-US" altLang="ko-KR" sz="1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769185" y="1657820"/>
            <a:ext cx="2191626" cy="892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/>
              <a:t>홈 관리자 관련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자기 홈 관리자가 </a:t>
            </a:r>
            <a:r>
              <a:rPr lang="en-US" altLang="ko-KR" sz="1000" dirty="0" smtClean="0"/>
              <a:t>0</a:t>
            </a:r>
            <a:r>
              <a:rPr lang="ko-KR" altLang="en-US" sz="1000" smtClean="0"/>
              <a:t>인 유저</a:t>
            </a:r>
            <a:endParaRPr lang="en-US" altLang="ko-KR" sz="1000" dirty="0" smtClean="0"/>
          </a:p>
          <a:p>
            <a:r>
              <a:rPr lang="ko-KR" altLang="en-US" sz="1000" dirty="0" smtClean="0"/>
              <a:t>자기 홈 관리자가 </a:t>
            </a:r>
            <a:r>
              <a:rPr lang="en-US" altLang="ko-KR" sz="1000" dirty="0" smtClean="0"/>
              <a:t>2</a:t>
            </a:r>
            <a:r>
              <a:rPr lang="ko-KR" altLang="en-US" sz="1000" smtClean="0"/>
              <a:t>명 미만 </a:t>
            </a:r>
            <a:r>
              <a:rPr lang="ko-KR" altLang="en-US" sz="1000" smtClean="0"/>
              <a:t>인 유저</a:t>
            </a:r>
            <a:endParaRPr lang="en-US" altLang="ko-KR" sz="1000" dirty="0" smtClean="0"/>
          </a:p>
          <a:p>
            <a:r>
              <a:rPr lang="ko-KR" altLang="en-US" sz="1000" dirty="0" smtClean="0"/>
              <a:t>자기 홈 관리자가 </a:t>
            </a:r>
            <a:r>
              <a:rPr lang="en-US" altLang="ko-KR" sz="1000" dirty="0" smtClean="0"/>
              <a:t>3</a:t>
            </a:r>
            <a:r>
              <a:rPr lang="ko-KR" altLang="en-US" sz="1000" smtClean="0"/>
              <a:t>인 이상인 </a:t>
            </a:r>
            <a:r>
              <a:rPr lang="ko-KR" altLang="en-US" sz="1000" smtClean="0"/>
              <a:t>유저</a:t>
            </a:r>
            <a:endParaRPr lang="en-US" altLang="ko-KR" sz="1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578134" y="4923769"/>
            <a:ext cx="1717137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알바</a:t>
            </a:r>
            <a:r>
              <a:rPr lang="ko-KR" altLang="en-US" sz="1200" dirty="0" smtClean="0"/>
              <a:t> 관련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ko-KR" altLang="en-US" sz="1000" dirty="0" err="1" smtClean="0"/>
              <a:t>알바</a:t>
            </a:r>
            <a:r>
              <a:rPr lang="ko-KR" altLang="en-US" sz="1000" dirty="0" smtClean="0"/>
              <a:t> 횟수가 </a:t>
            </a:r>
            <a:r>
              <a:rPr lang="en-US" altLang="ko-KR" sz="1000" dirty="0" smtClean="0"/>
              <a:t>0</a:t>
            </a:r>
            <a:r>
              <a:rPr lang="ko-KR" altLang="en-US" sz="1000" smtClean="0"/>
              <a:t>인 유저</a:t>
            </a:r>
            <a:endParaRPr lang="en-US" altLang="ko-KR" sz="1000" dirty="0" smtClean="0"/>
          </a:p>
          <a:p>
            <a:r>
              <a:rPr lang="ko-KR" altLang="en-US" sz="1000" dirty="0" err="1" smtClean="0"/>
              <a:t>알바</a:t>
            </a:r>
            <a:r>
              <a:rPr lang="ko-KR" altLang="en-US" sz="1000" dirty="0" smtClean="0"/>
              <a:t> 받은 횟수가 </a:t>
            </a:r>
            <a:r>
              <a:rPr lang="en-US" altLang="ko-KR" sz="1000" dirty="0" smtClean="0"/>
              <a:t>0</a:t>
            </a:r>
            <a:r>
              <a:rPr lang="ko-KR" altLang="en-US" sz="1000" smtClean="0"/>
              <a:t>인 유저</a:t>
            </a:r>
            <a:endParaRPr lang="en-US" altLang="ko-KR" sz="1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578134" y="4038688"/>
            <a:ext cx="2473754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/>
              <a:t>홈 </a:t>
            </a:r>
            <a:r>
              <a:rPr lang="ko-KR" altLang="en-US" sz="1200" dirty="0" err="1" smtClean="0"/>
              <a:t>엔티티</a:t>
            </a:r>
            <a:r>
              <a:rPr lang="ko-KR" altLang="en-US" sz="1200" dirty="0" smtClean="0"/>
              <a:t> 관련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홈이 기본 홈 상태인 유저</a:t>
            </a:r>
            <a:endParaRPr lang="en-US" altLang="ko-KR" sz="1000" dirty="0" smtClean="0"/>
          </a:p>
          <a:p>
            <a:r>
              <a:rPr lang="ko-KR" altLang="en-US" sz="1000" dirty="0" smtClean="0"/>
              <a:t>홈에 배치된 </a:t>
            </a:r>
            <a:r>
              <a:rPr lang="ko-KR" altLang="en-US" sz="1000" dirty="0" err="1" smtClean="0"/>
              <a:t>엔티티가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10</a:t>
            </a:r>
            <a:r>
              <a:rPr lang="ko-KR" altLang="en-US" sz="1000" smtClean="0"/>
              <a:t>개 미만인 유저</a:t>
            </a:r>
            <a:endParaRPr lang="en-US" altLang="ko-KR" sz="1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578134" y="2114639"/>
            <a:ext cx="2678938" cy="1046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/>
              <a:t>구매 관련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한번도 아이템을 구매한 적이 없는 유저</a:t>
            </a:r>
            <a:endParaRPr lang="en-US" altLang="ko-KR" sz="1000" dirty="0" smtClean="0"/>
          </a:p>
          <a:p>
            <a:r>
              <a:rPr lang="ko-KR" altLang="en-US" sz="1000" dirty="0" smtClean="0"/>
              <a:t>그 달 구매 횟수가 </a:t>
            </a:r>
            <a:r>
              <a:rPr lang="en-US" altLang="ko-KR" sz="1000" dirty="0" smtClean="0"/>
              <a:t>0</a:t>
            </a:r>
            <a:r>
              <a:rPr lang="ko-KR" altLang="en-US" sz="1000" smtClean="0"/>
              <a:t>인 유저</a:t>
            </a:r>
            <a:endParaRPr lang="en-US" altLang="ko-KR" sz="1000" dirty="0" smtClean="0"/>
          </a:p>
          <a:p>
            <a:r>
              <a:rPr lang="ko-KR" altLang="en-US" sz="1000" dirty="0" smtClean="0"/>
              <a:t>그 달 구매 금액이 </a:t>
            </a:r>
            <a:r>
              <a:rPr lang="en-US" altLang="ko-KR" sz="1000" dirty="0" smtClean="0"/>
              <a:t>0</a:t>
            </a:r>
            <a:r>
              <a:rPr lang="ko-KR" altLang="en-US" sz="1000" smtClean="0"/>
              <a:t>인 유저</a:t>
            </a:r>
            <a:endParaRPr lang="en-US" altLang="ko-KR" sz="1000" dirty="0" smtClean="0"/>
          </a:p>
          <a:p>
            <a:r>
              <a:rPr lang="ko-KR" altLang="en-US" sz="1000" dirty="0" smtClean="0"/>
              <a:t>그 달 특정 아이템을 구매한 적이 없는 유저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578134" y="3307496"/>
            <a:ext cx="1601721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/>
              <a:t>요정 관련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요정이 없는 유저</a:t>
            </a:r>
            <a:endParaRPr lang="en-US" altLang="ko-KR" sz="10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362075" y="4496646"/>
            <a:ext cx="1601721" cy="892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/>
              <a:t>일반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베스트 </a:t>
            </a:r>
            <a:r>
              <a:rPr lang="ko-KR" altLang="en-US" sz="1000" dirty="0" err="1" smtClean="0"/>
              <a:t>드레서</a:t>
            </a:r>
            <a:r>
              <a:rPr lang="ko-KR" altLang="en-US" sz="1000" dirty="0" smtClean="0"/>
              <a:t> 추천하기</a:t>
            </a:r>
            <a:endParaRPr lang="en-US" altLang="ko-KR" sz="1000" dirty="0" smtClean="0"/>
          </a:p>
          <a:p>
            <a:r>
              <a:rPr lang="ko-KR" altLang="en-US" sz="1000" dirty="0" smtClean="0"/>
              <a:t>베스트 </a:t>
            </a:r>
            <a:r>
              <a:rPr lang="ko-KR" altLang="en-US" sz="1000" dirty="0" err="1" smtClean="0"/>
              <a:t>드레서</a:t>
            </a:r>
            <a:r>
              <a:rPr lang="ko-KR" altLang="en-US" sz="1000" dirty="0" smtClean="0"/>
              <a:t> 되어 보기</a:t>
            </a:r>
            <a:endParaRPr lang="en-US" altLang="ko-KR" sz="1000" dirty="0" smtClean="0"/>
          </a:p>
          <a:p>
            <a:r>
              <a:rPr lang="ko-KR" altLang="en-US" sz="1000" dirty="0" smtClean="0"/>
              <a:t>특정 아이템 획득하기</a:t>
            </a:r>
            <a:endParaRPr lang="en-US" altLang="ko-KR" sz="1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362075" y="5534381"/>
            <a:ext cx="1473480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/>
              <a:t>리듬 게임 관련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특정 레벨 이하인 유저</a:t>
            </a:r>
            <a:endParaRPr lang="en-US" altLang="ko-KR" sz="1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769185" y="921782"/>
            <a:ext cx="3063659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/>
              <a:t>별자리 관련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별자리 완성 컬렉션 개수가 특정 개수 이하인 유저</a:t>
            </a:r>
            <a:endParaRPr lang="en-US" altLang="ko-KR" sz="1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7771749" y="3745450"/>
            <a:ext cx="2866490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홈가든</a:t>
            </a:r>
            <a:r>
              <a:rPr lang="ko-KR" altLang="en-US" sz="1200" dirty="0" smtClean="0"/>
              <a:t> 시즌 </a:t>
            </a:r>
            <a:r>
              <a:rPr lang="en-US" altLang="ko-KR" sz="1200" dirty="0" smtClean="0"/>
              <a:t>1</a:t>
            </a:r>
            <a:r>
              <a:rPr lang="ko-KR" altLang="en-US" sz="1200" smtClean="0"/>
              <a:t> </a:t>
            </a:r>
            <a:r>
              <a:rPr lang="ko-KR" altLang="en-US" sz="1200" dirty="0" smtClean="0"/>
              <a:t>컬렉션 관련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시즌 </a:t>
            </a:r>
            <a:r>
              <a:rPr lang="en-US" altLang="ko-KR" sz="1000" dirty="0" smtClean="0"/>
              <a:t>1 </a:t>
            </a:r>
            <a:r>
              <a:rPr lang="ko-KR" altLang="en-US" sz="1000" smtClean="0"/>
              <a:t>컬렉션을 </a:t>
            </a:r>
            <a:r>
              <a:rPr lang="en-US" altLang="ko-KR" sz="1000" dirty="0" smtClean="0"/>
              <a:t>¼ </a:t>
            </a:r>
            <a:r>
              <a:rPr lang="ko-KR" altLang="en-US" sz="1000" smtClean="0"/>
              <a:t>이하로 완성한 유저</a:t>
            </a:r>
            <a:endParaRPr lang="en-US" altLang="ko-KR" sz="10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7771749" y="4481488"/>
            <a:ext cx="2941831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홈가든</a:t>
            </a:r>
            <a:r>
              <a:rPr lang="ko-KR" altLang="en-US" sz="1200" dirty="0" smtClean="0"/>
              <a:t> 시즌 </a:t>
            </a:r>
            <a:r>
              <a:rPr lang="en-US" altLang="ko-KR" sz="1200" dirty="0"/>
              <a:t>4</a:t>
            </a:r>
            <a:r>
              <a:rPr lang="ko-KR" altLang="en-US" sz="1200" smtClean="0"/>
              <a:t> </a:t>
            </a:r>
            <a:r>
              <a:rPr lang="ko-KR" altLang="en-US" sz="1200" dirty="0" smtClean="0"/>
              <a:t>컬렉션 관련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시즌 </a:t>
            </a:r>
            <a:r>
              <a:rPr lang="en-US" altLang="ko-KR" sz="1000" dirty="0" smtClean="0"/>
              <a:t>4 </a:t>
            </a:r>
            <a:r>
              <a:rPr lang="ko-KR" altLang="en-US" sz="1000" smtClean="0"/>
              <a:t>컬렉션을 </a:t>
            </a:r>
            <a:r>
              <a:rPr lang="en-US" altLang="ko-KR" sz="1000" dirty="0" smtClean="0"/>
              <a:t>1/8 </a:t>
            </a:r>
            <a:r>
              <a:rPr lang="ko-KR" altLang="en-US" sz="1000" smtClean="0"/>
              <a:t>이하로 완성한 유저</a:t>
            </a:r>
            <a:endParaRPr lang="en-US" altLang="ko-KR" sz="10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771749" y="5217524"/>
            <a:ext cx="2866490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홈가든</a:t>
            </a:r>
            <a:r>
              <a:rPr lang="ko-KR" altLang="en-US" sz="1200" dirty="0" smtClean="0"/>
              <a:t> 시즌 </a:t>
            </a:r>
            <a:r>
              <a:rPr lang="en-US" altLang="ko-KR" sz="1200" dirty="0"/>
              <a:t>5</a:t>
            </a:r>
            <a:r>
              <a:rPr lang="ko-KR" altLang="en-US" sz="1200" smtClean="0"/>
              <a:t> </a:t>
            </a:r>
            <a:r>
              <a:rPr lang="ko-KR" altLang="en-US" sz="1200" dirty="0" smtClean="0"/>
              <a:t>컬렉션 관련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시즌 </a:t>
            </a:r>
            <a:r>
              <a:rPr lang="en-US" altLang="ko-KR" sz="1000" dirty="0" smtClean="0"/>
              <a:t>5 </a:t>
            </a:r>
            <a:r>
              <a:rPr lang="ko-KR" altLang="en-US" sz="1000" smtClean="0"/>
              <a:t>컬렉션을 </a:t>
            </a:r>
            <a:r>
              <a:rPr lang="en-US" altLang="ko-KR" sz="1000" dirty="0" smtClean="0"/>
              <a:t>¼ </a:t>
            </a:r>
            <a:r>
              <a:rPr lang="ko-KR" altLang="en-US" sz="1000" smtClean="0"/>
              <a:t>이하로 완성한 유저</a:t>
            </a:r>
            <a:endParaRPr lang="en-US" altLang="ko-KR" sz="10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7769185" y="2701635"/>
            <a:ext cx="2666114" cy="892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/>
              <a:t>홈 관리 관련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다른 사람 홈 관리 개수가 </a:t>
            </a:r>
            <a:r>
              <a:rPr lang="en-US" altLang="ko-KR" sz="1000" dirty="0" smtClean="0"/>
              <a:t>0</a:t>
            </a:r>
            <a:r>
              <a:rPr lang="ko-KR" altLang="en-US" sz="1000" smtClean="0"/>
              <a:t>인 유저</a:t>
            </a:r>
            <a:endParaRPr lang="en-US" altLang="ko-KR" sz="1000" dirty="0" smtClean="0"/>
          </a:p>
          <a:p>
            <a:r>
              <a:rPr lang="ko-KR" altLang="en-US" sz="1000" dirty="0" smtClean="0"/>
              <a:t>다른 사람 홈 관리 개수가 </a:t>
            </a:r>
            <a:r>
              <a:rPr lang="en-US" altLang="ko-KR" sz="1000" dirty="0" smtClean="0"/>
              <a:t>2</a:t>
            </a:r>
            <a:r>
              <a:rPr lang="ko-KR" altLang="en-US" sz="1000" smtClean="0"/>
              <a:t>명 이상 인 유저</a:t>
            </a:r>
            <a:endParaRPr lang="en-US" altLang="ko-KR" sz="1000" dirty="0" smtClean="0"/>
          </a:p>
          <a:p>
            <a:r>
              <a:rPr lang="ko-KR" altLang="en-US" sz="1000" dirty="0" smtClean="0"/>
              <a:t>다른 사람 홈 관리 개수가 </a:t>
            </a:r>
            <a:r>
              <a:rPr lang="en-US" altLang="ko-KR" sz="1000" dirty="0" smtClean="0"/>
              <a:t>3</a:t>
            </a:r>
            <a:r>
              <a:rPr lang="ko-KR" altLang="en-US" sz="1000" smtClean="0"/>
              <a:t>개 이상인</a:t>
            </a:r>
            <a:r>
              <a:rPr lang="ko-KR" altLang="en-US" sz="1000" smtClean="0"/>
              <a:t> 유저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19280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유저 유형별 목표 달성 시스템 </a:t>
            </a:r>
            <a:r>
              <a:rPr lang="en-US" altLang="ko-KR" dirty="0" smtClean="0"/>
              <a:t>– </a:t>
            </a:r>
            <a:r>
              <a:rPr lang="ko-KR" altLang="en-US" smtClean="0"/>
              <a:t>퀘스트 형태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62075" y="921782"/>
            <a:ext cx="1614545" cy="1046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/>
              <a:t>친구 관련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ko-KR" altLang="en-US" sz="1000" smtClean="0"/>
              <a:t>친구가 </a:t>
            </a:r>
            <a:r>
              <a:rPr lang="en-US" altLang="ko-KR" sz="1000" dirty="0" smtClean="0"/>
              <a:t>0</a:t>
            </a:r>
            <a:r>
              <a:rPr lang="ko-KR" altLang="en-US" sz="1000" smtClean="0"/>
              <a:t>명인 유저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친구가 </a:t>
            </a:r>
            <a:r>
              <a:rPr lang="en-US" altLang="ko-KR" sz="1000" dirty="0" smtClean="0"/>
              <a:t>8</a:t>
            </a:r>
            <a:r>
              <a:rPr lang="ko-KR" altLang="en-US" sz="1000" smtClean="0"/>
              <a:t>명 미만인 유저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친구가 </a:t>
            </a:r>
            <a:r>
              <a:rPr lang="en-US" altLang="ko-KR" sz="1000" dirty="0" smtClean="0"/>
              <a:t>10</a:t>
            </a:r>
            <a:r>
              <a:rPr lang="ko-KR" altLang="en-US" sz="1000" smtClean="0"/>
              <a:t>명 미만인 유저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친구가 </a:t>
            </a:r>
            <a:r>
              <a:rPr lang="en-US" altLang="ko-KR" sz="1000" dirty="0" smtClean="0"/>
              <a:t>10</a:t>
            </a:r>
            <a:r>
              <a:rPr lang="ko-KR" altLang="en-US" sz="1000" smtClean="0"/>
              <a:t>명 이상인 유저</a:t>
            </a:r>
            <a:endParaRPr lang="ko-KR" altLang="en-US" sz="1000"/>
          </a:p>
        </p:txBody>
      </p:sp>
      <p:sp>
        <p:nvSpPr>
          <p:cNvPr id="9" name="TextBox 8"/>
          <p:cNvSpPr txBox="1"/>
          <p:nvPr/>
        </p:nvSpPr>
        <p:spPr>
          <a:xfrm>
            <a:off x="1362075" y="3153608"/>
            <a:ext cx="2678938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홈가든</a:t>
            </a:r>
            <a:r>
              <a:rPr lang="ko-KR" altLang="en-US" sz="1200" dirty="0" smtClean="0"/>
              <a:t> 관련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홈에 작물이 거의 없는 유저</a:t>
            </a:r>
            <a:endParaRPr lang="en-US" altLang="ko-KR" sz="1000" dirty="0" smtClean="0"/>
          </a:p>
          <a:p>
            <a:r>
              <a:rPr lang="ko-KR" altLang="en-US" sz="1000" dirty="0" smtClean="0"/>
              <a:t>홈에 작물이 </a:t>
            </a:r>
            <a:r>
              <a:rPr lang="en-US" altLang="ko-KR" sz="1000" dirty="0" smtClean="0"/>
              <a:t>10</a:t>
            </a:r>
            <a:r>
              <a:rPr lang="ko-KR" altLang="en-US" sz="1000" smtClean="0"/>
              <a:t>개 미만인 유저</a:t>
            </a:r>
            <a:endParaRPr lang="en-US" altLang="ko-KR" sz="1000" dirty="0" smtClean="0"/>
          </a:p>
          <a:p>
            <a:r>
              <a:rPr lang="ko-KR" altLang="en-US" sz="1000" dirty="0" smtClean="0"/>
              <a:t>현 시즌 </a:t>
            </a:r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작물이 없는 유저</a:t>
            </a:r>
            <a:endParaRPr lang="en-US" altLang="ko-KR" sz="1000" dirty="0" smtClean="0"/>
          </a:p>
          <a:p>
            <a:r>
              <a:rPr lang="ko-KR" altLang="en-US" sz="1000" dirty="0" smtClean="0"/>
              <a:t>그 달의 작물을 획득한 적이 없는 유저</a:t>
            </a:r>
            <a:endParaRPr lang="en-US" altLang="ko-KR" sz="1000" dirty="0" smtClean="0"/>
          </a:p>
          <a:p>
            <a:r>
              <a:rPr lang="ko-KR" altLang="en-US" sz="1000" dirty="0" smtClean="0"/>
              <a:t>그 달의 최종 작물을 획득한 적이 없는 유저</a:t>
            </a:r>
            <a:endParaRPr lang="en-US" altLang="ko-KR" sz="1000" dirty="0" smtClean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4821877" y="1638360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……</a:t>
            </a: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2701544" y="921782"/>
            <a:ext cx="1451356" cy="523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041013" y="994091"/>
            <a:ext cx="2566728" cy="100336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900" dirty="0" smtClean="0"/>
              <a:t>친구와 같이 </a:t>
            </a:r>
            <a:r>
              <a:rPr lang="ko-KR" altLang="en-US" sz="900" dirty="0" err="1" smtClean="0"/>
              <a:t>게임하기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친구 신청하기</a:t>
            </a:r>
            <a:r>
              <a:rPr lang="en-US" altLang="ko-KR" sz="900" dirty="0" smtClean="0"/>
              <a:t>. (</a:t>
            </a:r>
            <a:r>
              <a:rPr lang="ko-KR" altLang="en-US" sz="900" smtClean="0"/>
              <a:t>친구 수락 유무 상관없음</a:t>
            </a:r>
            <a:r>
              <a:rPr lang="en-US" altLang="ko-KR" sz="900" dirty="0" smtClean="0"/>
              <a:t>)</a:t>
            </a:r>
          </a:p>
          <a:p>
            <a:r>
              <a:rPr lang="ko-KR" altLang="en-US" sz="900" dirty="0" smtClean="0"/>
              <a:t>친구 </a:t>
            </a:r>
            <a:r>
              <a:rPr lang="en-US" altLang="ko-KR" sz="900" dirty="0" smtClean="0"/>
              <a:t>1</a:t>
            </a:r>
            <a:r>
              <a:rPr lang="ko-KR" altLang="en-US" sz="900" smtClean="0"/>
              <a:t>명 늘리기</a:t>
            </a:r>
            <a:endParaRPr lang="en-US" altLang="ko-KR" sz="900" dirty="0" smtClean="0"/>
          </a:p>
          <a:p>
            <a:r>
              <a:rPr lang="ko-KR" altLang="en-US" sz="900" dirty="0" smtClean="0"/>
              <a:t>친구에게 선물하기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2701544" y="1591420"/>
            <a:ext cx="1451356" cy="478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428749" y="1438275"/>
            <a:ext cx="1400175" cy="171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 rot="5400000">
            <a:off x="5345752" y="4029135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……</a:t>
            </a: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3225419" y="3312557"/>
            <a:ext cx="1451356" cy="52322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564888" y="3384866"/>
            <a:ext cx="1434859" cy="100336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900" dirty="0" err="1" smtClean="0"/>
              <a:t>홈가든</a:t>
            </a:r>
            <a:r>
              <a:rPr lang="ko-KR" altLang="en-US" sz="900" dirty="0" smtClean="0"/>
              <a:t> 작물 구매하기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err="1" smtClean="0"/>
              <a:t>홈가든</a:t>
            </a:r>
            <a:r>
              <a:rPr lang="ko-KR" altLang="en-US" sz="900" dirty="0" smtClean="0"/>
              <a:t> 작물 심기</a:t>
            </a:r>
            <a:endParaRPr lang="en-US" altLang="ko-KR" sz="900" dirty="0" smtClean="0"/>
          </a:p>
          <a:p>
            <a:r>
              <a:rPr lang="ko-KR" altLang="en-US" sz="900" dirty="0" err="1" smtClean="0"/>
              <a:t>홈가든작물</a:t>
            </a:r>
            <a:r>
              <a:rPr lang="ko-KR" altLang="en-US" sz="900" dirty="0" smtClean="0"/>
              <a:t> 수확하기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홈 가든 </a:t>
            </a:r>
            <a:r>
              <a:rPr lang="ko-KR" altLang="en-US" sz="900" dirty="0" smtClean="0"/>
              <a:t>화분 구매하기</a:t>
            </a:r>
            <a:endParaRPr lang="ko-KR" altLang="en-US" sz="900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3225419" y="3982195"/>
            <a:ext cx="1451356" cy="47834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441450" y="3829050"/>
            <a:ext cx="1911349" cy="16192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76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유저 유형별 목표 달성 시스템 </a:t>
            </a:r>
            <a:r>
              <a:rPr lang="en-US" altLang="ko-KR" dirty="0" smtClean="0"/>
              <a:t>– </a:t>
            </a:r>
            <a:r>
              <a:rPr lang="ko-KR" altLang="en-US" smtClean="0"/>
              <a:t>유저 유형별 퀘스트 지급</a:t>
            </a:r>
            <a:endParaRPr lang="ko-KR" altLang="en-US"/>
          </a:p>
        </p:txBody>
      </p:sp>
      <p:pic>
        <p:nvPicPr>
          <p:cNvPr id="1026" name="Picture 2" descr="Chil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55" y="94700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s.iconarchive.com/icons/martin-berube/people/128/mom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55" y="531476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21255" y="941526"/>
            <a:ext cx="7906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친구 </a:t>
            </a:r>
            <a:r>
              <a:rPr lang="en-US" altLang="ko-KR" sz="900" dirty="0" smtClean="0"/>
              <a:t>2</a:t>
            </a:r>
            <a:r>
              <a:rPr lang="ko-KR" altLang="en-US" sz="900" smtClean="0"/>
              <a:t>명</a:t>
            </a:r>
            <a:endParaRPr lang="en-US" altLang="ko-KR" sz="900" dirty="0" smtClean="0"/>
          </a:p>
          <a:p>
            <a:r>
              <a:rPr lang="ko-KR" altLang="en-US" sz="900" dirty="0" smtClean="0"/>
              <a:t>홈 작물 </a:t>
            </a:r>
            <a:r>
              <a:rPr lang="en-US" altLang="ko-KR" sz="900" dirty="0" smtClean="0"/>
              <a:t>0</a:t>
            </a:r>
            <a:r>
              <a:rPr lang="ko-KR" altLang="en-US" sz="900" smtClean="0"/>
              <a:t>개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…</a:t>
            </a:r>
            <a:endParaRPr lang="ko-KR" alt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1621255" y="5481419"/>
            <a:ext cx="8547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친구 </a:t>
            </a:r>
            <a:r>
              <a:rPr lang="en-US" altLang="ko-KR" sz="900" dirty="0" smtClean="0"/>
              <a:t>10</a:t>
            </a:r>
            <a:r>
              <a:rPr lang="ko-KR" altLang="en-US" sz="900" smtClean="0"/>
              <a:t>명</a:t>
            </a:r>
            <a:endParaRPr lang="en-US" altLang="ko-KR" sz="900" dirty="0" smtClean="0"/>
          </a:p>
          <a:p>
            <a:r>
              <a:rPr lang="ko-KR" altLang="en-US" sz="900" dirty="0" smtClean="0"/>
              <a:t>홈 작물 </a:t>
            </a:r>
            <a:r>
              <a:rPr lang="en-US" altLang="ko-KR" sz="900" dirty="0" smtClean="0"/>
              <a:t>10</a:t>
            </a:r>
            <a:r>
              <a:rPr lang="ko-KR" altLang="en-US" sz="900" smtClean="0"/>
              <a:t>개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…</a:t>
            </a:r>
            <a:endParaRPr lang="ko-KR" alt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3287128" y="777403"/>
            <a:ext cx="1614545" cy="1046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/>
              <a:t>친구 관련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ko-KR" altLang="en-US" sz="1000" smtClean="0"/>
              <a:t>친구가 </a:t>
            </a:r>
            <a:r>
              <a:rPr lang="en-US" altLang="ko-KR" sz="1000" dirty="0" smtClean="0"/>
              <a:t>0</a:t>
            </a:r>
            <a:r>
              <a:rPr lang="ko-KR" altLang="en-US" sz="1000" smtClean="0"/>
              <a:t>명인 유저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친구가 </a:t>
            </a:r>
            <a:r>
              <a:rPr lang="en-US" altLang="ko-KR" sz="1000" dirty="0" smtClean="0"/>
              <a:t>8</a:t>
            </a:r>
            <a:r>
              <a:rPr lang="ko-KR" altLang="en-US" sz="1000" smtClean="0"/>
              <a:t>명 미만인 유저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친구가 </a:t>
            </a:r>
            <a:r>
              <a:rPr lang="en-US" altLang="ko-KR" sz="1000" dirty="0" smtClean="0"/>
              <a:t>10</a:t>
            </a:r>
            <a:r>
              <a:rPr lang="ko-KR" altLang="en-US" sz="1000" smtClean="0"/>
              <a:t>명 미만인 유저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친구가 </a:t>
            </a:r>
            <a:r>
              <a:rPr lang="en-US" altLang="ko-KR" sz="1000" dirty="0" smtClean="0"/>
              <a:t>10</a:t>
            </a:r>
            <a:r>
              <a:rPr lang="ko-KR" altLang="en-US" sz="1000" smtClean="0"/>
              <a:t>명 이상인 유저</a:t>
            </a:r>
            <a:endParaRPr lang="ko-KR" altLang="en-US" sz="1000"/>
          </a:p>
        </p:txBody>
      </p:sp>
      <p:sp>
        <p:nvSpPr>
          <p:cNvPr id="22" name="TextBox 21"/>
          <p:cNvSpPr txBox="1"/>
          <p:nvPr/>
        </p:nvSpPr>
        <p:spPr>
          <a:xfrm>
            <a:off x="3287128" y="2166203"/>
            <a:ext cx="2678938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홈가든</a:t>
            </a:r>
            <a:r>
              <a:rPr lang="ko-KR" altLang="en-US" sz="1200" dirty="0" smtClean="0"/>
              <a:t> 관련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홈에 작물이 거의 없는 유저</a:t>
            </a:r>
            <a:endParaRPr lang="en-US" altLang="ko-KR" sz="1000" dirty="0" smtClean="0"/>
          </a:p>
          <a:p>
            <a:r>
              <a:rPr lang="ko-KR" altLang="en-US" sz="1000" dirty="0" smtClean="0"/>
              <a:t>홈에 작물이 </a:t>
            </a:r>
            <a:r>
              <a:rPr lang="en-US" altLang="ko-KR" sz="1000" dirty="0" smtClean="0"/>
              <a:t>10</a:t>
            </a:r>
            <a:r>
              <a:rPr lang="ko-KR" altLang="en-US" sz="1000" smtClean="0"/>
              <a:t>개 미만인 유저</a:t>
            </a:r>
            <a:endParaRPr lang="en-US" altLang="ko-KR" sz="1000" dirty="0" smtClean="0"/>
          </a:p>
          <a:p>
            <a:r>
              <a:rPr lang="ko-KR" altLang="en-US" sz="1000" dirty="0" smtClean="0"/>
              <a:t>현 시즌 </a:t>
            </a:r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작물이 없는 유저</a:t>
            </a:r>
            <a:endParaRPr lang="en-US" altLang="ko-KR" sz="1000" dirty="0" smtClean="0"/>
          </a:p>
          <a:p>
            <a:r>
              <a:rPr lang="ko-KR" altLang="en-US" sz="1000" dirty="0" smtClean="0"/>
              <a:t>그 달의 작물을 획득한 적이 없는 유저</a:t>
            </a:r>
            <a:endParaRPr lang="en-US" altLang="ko-KR" sz="1000" dirty="0" smtClean="0"/>
          </a:p>
          <a:p>
            <a:r>
              <a:rPr lang="ko-KR" altLang="en-US" sz="1000" dirty="0" smtClean="0"/>
              <a:t>그 달의 최종 작물을 획득한 적이 없는 유저</a:t>
            </a:r>
            <a:endParaRPr lang="en-US" altLang="ko-KR" sz="1000" dirty="0" smtClean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6746930" y="1493981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……</a:t>
            </a: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4626597" y="777403"/>
            <a:ext cx="1451356" cy="523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966066" y="849712"/>
            <a:ext cx="2566728" cy="100336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900" dirty="0" smtClean="0"/>
              <a:t>친구와 같이 </a:t>
            </a:r>
            <a:r>
              <a:rPr lang="ko-KR" altLang="en-US" sz="900" dirty="0" err="1" smtClean="0"/>
              <a:t>게임하기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친구 신청하기</a:t>
            </a:r>
            <a:r>
              <a:rPr lang="en-US" altLang="ko-KR" sz="900" dirty="0" smtClean="0"/>
              <a:t>. (</a:t>
            </a:r>
            <a:r>
              <a:rPr lang="ko-KR" altLang="en-US" sz="900" smtClean="0"/>
              <a:t>친구 수락 유무 상관없음</a:t>
            </a:r>
            <a:r>
              <a:rPr lang="en-US" altLang="ko-KR" sz="900" dirty="0" smtClean="0"/>
              <a:t>)</a:t>
            </a:r>
          </a:p>
          <a:p>
            <a:r>
              <a:rPr lang="ko-KR" altLang="en-US" sz="900" dirty="0" smtClean="0"/>
              <a:t>친구 </a:t>
            </a:r>
            <a:r>
              <a:rPr lang="en-US" altLang="ko-KR" sz="900" dirty="0" smtClean="0"/>
              <a:t>1</a:t>
            </a:r>
            <a:r>
              <a:rPr lang="ko-KR" altLang="en-US" sz="900" smtClean="0"/>
              <a:t>명 늘리기</a:t>
            </a:r>
            <a:endParaRPr lang="en-US" altLang="ko-KR" sz="900" dirty="0" smtClean="0"/>
          </a:p>
          <a:p>
            <a:r>
              <a:rPr lang="ko-KR" altLang="en-US" sz="900" dirty="0" smtClean="0"/>
              <a:t>친구에게 선물하기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4626597" y="1447041"/>
            <a:ext cx="1451356" cy="478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353802" y="1293896"/>
            <a:ext cx="1400175" cy="171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 rot="5400000">
            <a:off x="7270805" y="3041730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……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5150472" y="2325152"/>
            <a:ext cx="1451356" cy="52322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489941" y="2397461"/>
            <a:ext cx="1434859" cy="100336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900" dirty="0" err="1" smtClean="0"/>
              <a:t>홈가든</a:t>
            </a:r>
            <a:r>
              <a:rPr lang="ko-KR" altLang="en-US" sz="900" dirty="0" smtClean="0"/>
              <a:t> 작물 구매하기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err="1" smtClean="0"/>
              <a:t>홈가든</a:t>
            </a:r>
            <a:r>
              <a:rPr lang="ko-KR" altLang="en-US" sz="900" dirty="0" smtClean="0"/>
              <a:t> 작물 심기</a:t>
            </a:r>
            <a:endParaRPr lang="en-US" altLang="ko-KR" sz="900" dirty="0" smtClean="0"/>
          </a:p>
          <a:p>
            <a:r>
              <a:rPr lang="ko-KR" altLang="en-US" sz="900" dirty="0" err="1" smtClean="0"/>
              <a:t>홈가든작물</a:t>
            </a:r>
            <a:r>
              <a:rPr lang="ko-KR" altLang="en-US" sz="900" dirty="0" smtClean="0"/>
              <a:t> 수확하기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홈 가든 </a:t>
            </a:r>
            <a:r>
              <a:rPr lang="ko-KR" altLang="en-US" sz="900" dirty="0" smtClean="0"/>
              <a:t>화분 구매하기</a:t>
            </a:r>
            <a:endParaRPr lang="ko-KR" altLang="en-US" sz="9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5150472" y="2994790"/>
            <a:ext cx="1451356" cy="47834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366503" y="2841645"/>
            <a:ext cx="1911349" cy="16192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1697555" y="1925382"/>
            <a:ext cx="4904273" cy="1033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1697555" y="1082547"/>
            <a:ext cx="4380399" cy="7705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30981" y="4103390"/>
            <a:ext cx="1614545" cy="1046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/>
              <a:t>친구 관련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ko-KR" altLang="en-US" sz="1000" smtClean="0"/>
              <a:t>친구가 </a:t>
            </a:r>
            <a:r>
              <a:rPr lang="en-US" altLang="ko-KR" sz="1000" dirty="0" smtClean="0"/>
              <a:t>0</a:t>
            </a:r>
            <a:r>
              <a:rPr lang="ko-KR" altLang="en-US" sz="1000" smtClean="0"/>
              <a:t>명인 유저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친구가 </a:t>
            </a:r>
            <a:r>
              <a:rPr lang="en-US" altLang="ko-KR" sz="1000" dirty="0" smtClean="0"/>
              <a:t>8</a:t>
            </a:r>
            <a:r>
              <a:rPr lang="ko-KR" altLang="en-US" sz="1000" smtClean="0"/>
              <a:t>명 미만인 유저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친구가 </a:t>
            </a:r>
            <a:r>
              <a:rPr lang="en-US" altLang="ko-KR" sz="1000" dirty="0" smtClean="0"/>
              <a:t>10</a:t>
            </a:r>
            <a:r>
              <a:rPr lang="ko-KR" altLang="en-US" sz="1000" smtClean="0"/>
              <a:t>명 미만인 유저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친구가 </a:t>
            </a:r>
            <a:r>
              <a:rPr lang="en-US" altLang="ko-KR" sz="1000" dirty="0" smtClean="0"/>
              <a:t>10</a:t>
            </a:r>
            <a:r>
              <a:rPr lang="ko-KR" altLang="en-US" sz="1000" smtClean="0"/>
              <a:t>명 이상인 유저</a:t>
            </a:r>
            <a:endParaRPr lang="ko-KR" altLang="en-US" sz="1000"/>
          </a:p>
        </p:txBody>
      </p:sp>
      <p:sp>
        <p:nvSpPr>
          <p:cNvPr id="39" name="TextBox 38"/>
          <p:cNvSpPr txBox="1"/>
          <p:nvPr/>
        </p:nvSpPr>
        <p:spPr>
          <a:xfrm>
            <a:off x="3230981" y="5492190"/>
            <a:ext cx="2678938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홈가든</a:t>
            </a:r>
            <a:r>
              <a:rPr lang="ko-KR" altLang="en-US" sz="1200" dirty="0" smtClean="0"/>
              <a:t> 관련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홈에 작물이 거의 없는 유저</a:t>
            </a:r>
            <a:endParaRPr lang="en-US" altLang="ko-KR" sz="1000" dirty="0" smtClean="0"/>
          </a:p>
          <a:p>
            <a:r>
              <a:rPr lang="ko-KR" altLang="en-US" sz="1000" dirty="0" smtClean="0"/>
              <a:t>홈에 작물이 </a:t>
            </a:r>
            <a:r>
              <a:rPr lang="en-US" altLang="ko-KR" sz="1000" dirty="0" smtClean="0"/>
              <a:t>10</a:t>
            </a:r>
            <a:r>
              <a:rPr lang="ko-KR" altLang="en-US" sz="1000" smtClean="0"/>
              <a:t>개 미만인 유저</a:t>
            </a:r>
            <a:endParaRPr lang="en-US" altLang="ko-KR" sz="1000" dirty="0" smtClean="0"/>
          </a:p>
          <a:p>
            <a:r>
              <a:rPr lang="ko-KR" altLang="en-US" sz="1000" dirty="0" smtClean="0"/>
              <a:t>현 시즌 </a:t>
            </a:r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작물이 없는 유저</a:t>
            </a:r>
            <a:endParaRPr lang="en-US" altLang="ko-KR" sz="1000" dirty="0" smtClean="0"/>
          </a:p>
          <a:p>
            <a:r>
              <a:rPr lang="ko-KR" altLang="en-US" sz="1000" dirty="0" smtClean="0"/>
              <a:t>그 달의 작물을 획득한 적이 없는 유저</a:t>
            </a:r>
            <a:endParaRPr lang="en-US" altLang="ko-KR" sz="1000" dirty="0" smtClean="0"/>
          </a:p>
          <a:p>
            <a:r>
              <a:rPr lang="ko-KR" altLang="en-US" sz="1000" dirty="0" smtClean="0"/>
              <a:t>그 달의 최종 작물을 획득한 적이 없는 유저</a:t>
            </a:r>
            <a:endParaRPr lang="en-US" altLang="ko-KR" sz="1000" dirty="0" smtClean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6690783" y="4819968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……</a:t>
            </a: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4710113" y="4103390"/>
            <a:ext cx="1311693" cy="82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909919" y="4175699"/>
            <a:ext cx="2566728" cy="100336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900" dirty="0" smtClean="0"/>
              <a:t>친구와 같이 </a:t>
            </a:r>
            <a:r>
              <a:rPr lang="ko-KR" altLang="en-US" sz="900" dirty="0" err="1" smtClean="0"/>
              <a:t>게임하기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친구 신청하기</a:t>
            </a:r>
            <a:r>
              <a:rPr lang="en-US" altLang="ko-KR" sz="900" dirty="0" smtClean="0"/>
              <a:t>. (</a:t>
            </a:r>
            <a:r>
              <a:rPr lang="ko-KR" altLang="en-US" sz="900" smtClean="0"/>
              <a:t>친구 수락 유무 상관없음</a:t>
            </a:r>
            <a:r>
              <a:rPr lang="en-US" altLang="ko-KR" sz="900" dirty="0" smtClean="0"/>
              <a:t>)</a:t>
            </a:r>
          </a:p>
          <a:p>
            <a:r>
              <a:rPr lang="ko-KR" altLang="en-US" sz="900" dirty="0" smtClean="0"/>
              <a:t>친구 </a:t>
            </a:r>
            <a:r>
              <a:rPr lang="en-US" altLang="ko-KR" sz="900" dirty="0" smtClean="0"/>
              <a:t>1</a:t>
            </a:r>
            <a:r>
              <a:rPr lang="ko-KR" altLang="en-US" sz="900" smtClean="0"/>
              <a:t>명 늘리기</a:t>
            </a:r>
            <a:endParaRPr lang="en-US" altLang="ko-KR" sz="900" dirty="0" smtClean="0"/>
          </a:p>
          <a:p>
            <a:r>
              <a:rPr lang="ko-KR" altLang="en-US" sz="900" dirty="0" smtClean="0"/>
              <a:t>친구에게 선물하기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4683919" y="5107781"/>
            <a:ext cx="1337887" cy="143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3297655" y="4926473"/>
            <a:ext cx="1400175" cy="171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 rot="5400000">
            <a:off x="7214658" y="6367717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……</a:t>
            </a:r>
          </a:p>
        </p:txBody>
      </p:sp>
      <p:cxnSp>
        <p:nvCxnSpPr>
          <p:cNvPr id="46" name="직선 연결선 45"/>
          <p:cNvCxnSpPr/>
          <p:nvPr/>
        </p:nvCxnSpPr>
        <p:spPr>
          <a:xfrm flipV="1">
            <a:off x="5451475" y="5651139"/>
            <a:ext cx="1094206" cy="65441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6433794" y="5723448"/>
            <a:ext cx="1434859" cy="100336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900" dirty="0" err="1" smtClean="0"/>
              <a:t>홈가든</a:t>
            </a:r>
            <a:r>
              <a:rPr lang="ko-KR" altLang="en-US" sz="900" dirty="0" smtClean="0"/>
              <a:t> 작물 구매하기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err="1" smtClean="0"/>
              <a:t>홈가든</a:t>
            </a:r>
            <a:r>
              <a:rPr lang="ko-KR" altLang="en-US" sz="900" dirty="0" smtClean="0"/>
              <a:t> 작물 심기</a:t>
            </a:r>
            <a:endParaRPr lang="en-US" altLang="ko-KR" sz="900" dirty="0" smtClean="0"/>
          </a:p>
          <a:p>
            <a:r>
              <a:rPr lang="ko-KR" altLang="en-US" sz="900" dirty="0" err="1" smtClean="0"/>
              <a:t>홈가든작물</a:t>
            </a:r>
            <a:r>
              <a:rPr lang="ko-KR" altLang="en-US" sz="900" dirty="0" smtClean="0"/>
              <a:t> 수확하기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홈 가든 </a:t>
            </a:r>
            <a:r>
              <a:rPr lang="ko-KR" altLang="en-US" sz="900" dirty="0" smtClean="0"/>
              <a:t>화분 구매하기</a:t>
            </a:r>
            <a:endParaRPr lang="ko-KR" altLang="en-US" sz="9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5486400" y="6483350"/>
            <a:ext cx="1059281" cy="31576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10356" y="6319945"/>
            <a:ext cx="2185569" cy="16192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1621255" y="6289544"/>
            <a:ext cx="4915403" cy="49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1562100" y="4413396"/>
            <a:ext cx="4450684" cy="10577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74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구매 가이드 라인 </a:t>
            </a:r>
            <a:r>
              <a:rPr lang="en-US" altLang="ko-KR" dirty="0" smtClean="0"/>
              <a:t>– 3</a:t>
            </a:r>
            <a:r>
              <a:rPr lang="ko-KR" altLang="en-US" smtClean="0"/>
              <a:t>개월간 매달 구매 유저 </a:t>
            </a:r>
            <a:r>
              <a:rPr lang="en-US" altLang="ko-KR" dirty="0" smtClean="0"/>
              <a:t>vs 1</a:t>
            </a:r>
            <a:r>
              <a:rPr lang="ko-KR" altLang="en-US" smtClean="0"/>
              <a:t>개월 만 구매 후 구매 없는 유저 구분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7212"/>
            <a:ext cx="12186333" cy="518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1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구매 가이드 라인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3</a:t>
            </a:r>
            <a:r>
              <a:rPr lang="ko-KR" altLang="en-US" smtClean="0"/>
              <a:t>개월간 매달 구매 유저 </a:t>
            </a:r>
            <a:r>
              <a:rPr lang="en-US" altLang="ko-KR" dirty="0" smtClean="0"/>
              <a:t>vs 1</a:t>
            </a:r>
            <a:r>
              <a:rPr lang="ko-KR" altLang="en-US" smtClean="0"/>
              <a:t>개월 만 구매 후 구매 없는 유저 구분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216"/>
            <a:ext cx="12192000" cy="570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0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구매 가이드 라인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3</a:t>
            </a:r>
            <a:r>
              <a:rPr lang="ko-KR" altLang="en-US" smtClean="0"/>
              <a:t>개월간 매달 구매 유저 </a:t>
            </a:r>
            <a:r>
              <a:rPr lang="en-US" altLang="ko-KR" dirty="0" smtClean="0"/>
              <a:t>vs 1</a:t>
            </a:r>
            <a:r>
              <a:rPr lang="ko-KR" altLang="en-US" smtClean="0"/>
              <a:t>개월 만 구매 후 구매 없는 유저 구분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3723"/>
            <a:ext cx="12192000" cy="539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7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 smtClean="0"/>
              <a:t>구매 가이드 라인 제시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dirty="0" smtClean="0"/>
              <a:t>신규 유저들에게 무엇을 사야 좋은지 유저들에게 제시함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78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 smtClean="0"/>
              <a:t>신규 패키지 추가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dirty="0" smtClean="0"/>
              <a:t>구매 시 만족도가 높은 체형 변환 아이템 등을 포함한</a:t>
            </a:r>
            <a:endParaRPr lang="en-US" altLang="ko-KR" dirty="0" smtClean="0"/>
          </a:p>
          <a:p>
            <a:r>
              <a:rPr lang="ko-KR" altLang="en-US" smtClean="0"/>
              <a:t>패키지 </a:t>
            </a:r>
            <a:r>
              <a:rPr lang="ko-KR" altLang="en-US" dirty="0" smtClean="0"/>
              <a:t>판매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78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627</Words>
  <Application>Microsoft Office PowerPoint</Application>
  <PresentationFormat>와이드스크린</PresentationFormat>
  <Paragraphs>150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유저 구매 활성화 방안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구매 가이드 라인 제시</vt:lpstr>
      <vt:lpstr>신규 패키지 추가</vt:lpstr>
      <vt:lpstr>신규 유저용 30일 출석 체크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유저 구매 활성화 방안</dc:title>
  <dc:creator>안명선</dc:creator>
  <cp:lastModifiedBy>안명선</cp:lastModifiedBy>
  <cp:revision>34</cp:revision>
  <dcterms:created xsi:type="dcterms:W3CDTF">2017-09-27T02:28:45Z</dcterms:created>
  <dcterms:modified xsi:type="dcterms:W3CDTF">2017-09-27T08:35:30Z</dcterms:modified>
</cp:coreProperties>
</file>