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microsoft.com/office/2007/relationships/hdphoto" Target="../media/hdphoto1.wdp"/><Relationship Id="rId3" Type="http://schemas.openxmlformats.org/officeDocument/2006/relationships/image" Target="../media/image16.jpe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4.jpeg"/><Relationship Id="rId2" Type="http://schemas.openxmlformats.org/officeDocument/2006/relationships/image" Target="../media/image15.jpe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3.jpeg"/><Relationship Id="rId5" Type="http://schemas.openxmlformats.org/officeDocument/2006/relationships/image" Target="../media/image1.jpeg"/><Relationship Id="rId15" Type="http://schemas.openxmlformats.org/officeDocument/2006/relationships/image" Target="../media/image23.png"/><Relationship Id="rId10" Type="http://schemas.openxmlformats.org/officeDocument/2006/relationships/image" Target="../media/image20.jpeg"/><Relationship Id="rId4" Type="http://schemas.openxmlformats.org/officeDocument/2006/relationships/image" Target="../media/image17.jpeg"/><Relationship Id="rId9" Type="http://schemas.openxmlformats.org/officeDocument/2006/relationships/image" Target="../media/image4.jpe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토끼 인형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중형 사이즈이며 바닥에서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삐까뿌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로봇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와 높이는 거의 비슷하나 넓이의 경우 토끼 인형이 조금 더 넓다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9" name="Picture 6" descr="https://static.wixstatic.com/media/18b223_346a65a65dd14ace87516e0d9fc7c317~mv2.jpg/v1/fill/w_360,h_479,al_c,q_90/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1456379"/>
            <a:ext cx="3429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" y="1456379"/>
            <a:ext cx="1767599" cy="36854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607" y="3084836"/>
            <a:ext cx="886734" cy="19132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02" y="4782018"/>
            <a:ext cx="886734" cy="191325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35459" y="3092726"/>
            <a:ext cx="3517086" cy="37540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6563" y="4954793"/>
            <a:ext cx="352598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50415" y="2635756"/>
            <a:ext cx="0" cy="422224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10631" y="2635757"/>
            <a:ext cx="0" cy="422224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6563" y="3723503"/>
            <a:ext cx="3518215" cy="2253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41599" y="2541558"/>
            <a:ext cx="3538148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로봇의 모자 </a:t>
            </a:r>
            <a:r>
              <a:rPr lang="ko-KR" altLang="en-US" sz="1000" dirty="0" smtClean="0"/>
              <a:t>길이보다 </a:t>
            </a:r>
            <a:r>
              <a:rPr lang="ko-KR" altLang="en-US" sz="1000" dirty="0" smtClean="0"/>
              <a:t>토끼 인형의 귀 길이가 </a:t>
            </a:r>
            <a:r>
              <a:rPr lang="ko-KR" altLang="en-US" sz="1000" dirty="0" smtClean="0"/>
              <a:t>조금 더 길다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9" name="직선 화살표 연결선 8"/>
          <p:cNvCxnSpPr>
            <a:stCxn id="6" idx="2"/>
            <a:endCxn id="3" idx="0"/>
          </p:cNvCxnSpPr>
          <p:nvPr/>
        </p:nvCxnSpPr>
        <p:spPr>
          <a:xfrm flipH="1">
            <a:off x="3897974" y="2787779"/>
            <a:ext cx="212699" cy="297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8608" y="3092726"/>
            <a:ext cx="352598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토끼 인형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봉제인형 토끼로 여기저기 꿰맨 자국들이 있다</a:t>
            </a:r>
            <a:r>
              <a:rPr lang="en-US" altLang="ko-KR" sz="1000" dirty="0" smtClean="0"/>
              <a:t>.</a:t>
            </a:r>
            <a:r>
              <a:rPr lang="ko-KR" altLang="en-US" sz="1000" smtClean="0"/>
              <a:t> 있다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또한 군데 군데 안에 있는 솜이 튀어나와 있다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눈은 단추로 만들어 졌으며 심장 부분과 목에 장식이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좀비처럼</a:t>
            </a:r>
            <a:r>
              <a:rPr lang="ko-KR" altLang="en-US" sz="1000" dirty="0" smtClean="0"/>
              <a:t> 여러 가지 다양한 천을 덧댄 느낌을 준다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2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9" name="Picture 6" descr="https://static.wixstatic.com/media/18b223_346a65a65dd14ace87516e0d9fc7c317~mv2.jpg/v1/fill/w_360,h_479,al_c,q_90/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3" y="1883321"/>
            <a:ext cx="1777987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pbs.twimg.com/profile_images/610939101546614784/kCiAfa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551" y="1883321"/>
            <a:ext cx="2365710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rs464.pbsrc.com/albums/rr8/xxxjugzxxx/a.jpg~c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74" y="18833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://pre14.deviantart.net/5525/th/pre/i/2010/184/5/6/goth_bunny_by_late_for_tea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4052" r="15669" b="736"/>
          <a:stretch/>
        </p:blipFill>
        <p:spPr bwMode="auto">
          <a:xfrm>
            <a:off x="5223375" y="1883321"/>
            <a:ext cx="1472187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57" y="1883321"/>
            <a:ext cx="951015" cy="2365710"/>
          </a:xfrm>
          <a:prstGeom prst="rect">
            <a:avLst/>
          </a:prstGeom>
        </p:spPr>
      </p:pic>
      <p:pic>
        <p:nvPicPr>
          <p:cNvPr id="18" name="Picture 8" descr="https://img0.etsystatic.com/008/0/6906277/il_fullxfull.392525998_i89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t="13134" r="22176" b="14966"/>
          <a:stretch/>
        </p:blipFill>
        <p:spPr bwMode="auto">
          <a:xfrm>
            <a:off x="9882998" y="4249031"/>
            <a:ext cx="1965913" cy="26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rcRect l="18502" t="3983" r="15179" b="13508"/>
          <a:stretch/>
        </p:blipFill>
        <p:spPr>
          <a:xfrm>
            <a:off x="8489691" y="4249031"/>
            <a:ext cx="1393306" cy="2281791"/>
          </a:xfrm>
          <a:prstGeom prst="rect">
            <a:avLst/>
          </a:prstGeom>
        </p:spPr>
      </p:pic>
      <p:pic>
        <p:nvPicPr>
          <p:cNvPr id="21" name="Picture 2" descr="https://s-media-cache-ak0.pinimg.com/originals/a3/20/e8/a320e8b637265b323dbdd5a8b70eb44a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8" r="15681"/>
          <a:stretch/>
        </p:blipFill>
        <p:spPr bwMode="auto">
          <a:xfrm>
            <a:off x="2990850" y="4258557"/>
            <a:ext cx="194422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images.coplusk.net/project_images/42633/image/full_SANY0221_126413454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6" y="1954566"/>
            <a:ext cx="1717979" cy="22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s-media-cache-ak0.pinimg.com/736x/2c/8d/0e/2c8d0efc61de1c91a1cc7b0ce9a4b9dd--cute-animal-drawings-drawing-animal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7" y="4263319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img0.etsystatic.com/141/1/9340532/il_340x270.1175312320_7jq9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4690"/>
          <a:stretch/>
        </p:blipFill>
        <p:spPr bwMode="auto">
          <a:xfrm>
            <a:off x="180974" y="4249031"/>
            <a:ext cx="2809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https://s-media-cache-ak0.pinimg.com/originals/7d/1b/6a/7d1b6a1af43dbfdc60e4cc919c4d403e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t="15244" r="19317" b="12768"/>
          <a:stretch/>
        </p:blipFill>
        <p:spPr bwMode="auto">
          <a:xfrm>
            <a:off x="4976166" y="4258556"/>
            <a:ext cx="14478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https://s-media-cache-ak0.pinimg.com/originals/a3/20/e8/a320e8b637265b323dbdd5a8b70eb44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37955" r="34555" b="31953"/>
          <a:stretch/>
        </p:blipFill>
        <p:spPr bwMode="auto">
          <a:xfrm>
            <a:off x="200242" y="2878570"/>
            <a:ext cx="1232645" cy="100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8011973" y="5167307"/>
            <a:ext cx="2146187" cy="1528841"/>
            <a:chOff x="8249155" y="4172951"/>
            <a:chExt cx="3142232" cy="2238377"/>
          </a:xfrm>
        </p:grpSpPr>
        <p:pic>
          <p:nvPicPr>
            <p:cNvPr id="53" name="Picture 8" descr="https://img0.etsystatic.com/008/0/6906277/il_fullxfull.392525998_i89i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6" t="13134" r="22176" b="14966"/>
            <a:stretch/>
          </p:blipFill>
          <p:spPr bwMode="auto">
            <a:xfrm>
              <a:off x="9704724" y="4172952"/>
              <a:ext cx="1686663" cy="223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 descr="https://s-media-cache-ak0.pinimg.com/originals/7d/1b/6a/7d1b6a1af43dbfdc60e4cc919c4d403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31" t="15244" r="19317" b="12768"/>
            <a:stretch/>
          </p:blipFill>
          <p:spPr bwMode="auto">
            <a:xfrm>
              <a:off x="8249155" y="4172951"/>
              <a:ext cx="1447800" cy="223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6" descr="https://static.wixstatic.com/media/18b223_346a65a65dd14ace87516e0d9fc7c317~mv2.jpg/v1/fill/w_360,h_479,al_c,q_90/fil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4018" r="8039" b="9369"/>
          <a:stretch/>
        </p:blipFill>
        <p:spPr bwMode="auto">
          <a:xfrm>
            <a:off x="3655141" y="1766016"/>
            <a:ext cx="349567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토끼 인형 특징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>
            <a:stCxn id="20" idx="0"/>
            <a:endCxn id="50" idx="3"/>
          </p:cNvCxnSpPr>
          <p:nvPr/>
        </p:nvCxnSpPr>
        <p:spPr>
          <a:xfrm flipV="1">
            <a:off x="5138845" y="5316061"/>
            <a:ext cx="745372" cy="817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68" idx="5"/>
            <a:endCxn id="93" idx="1"/>
          </p:cNvCxnSpPr>
          <p:nvPr/>
        </p:nvCxnSpPr>
        <p:spPr>
          <a:xfrm>
            <a:off x="1140143" y="3847118"/>
            <a:ext cx="4262836" cy="6418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18987" y="6133871"/>
            <a:ext cx="1439716" cy="6870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인형 군데 군데 솜이 튀어 나와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29" name="직사각형 28"/>
          <p:cNvSpPr/>
          <p:nvPr/>
        </p:nvSpPr>
        <p:spPr>
          <a:xfrm>
            <a:off x="7944242" y="5111105"/>
            <a:ext cx="2291352" cy="16411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87" name="직선 화살표 연결선 186"/>
          <p:cNvCxnSpPr>
            <a:stCxn id="29" idx="1"/>
            <a:endCxn id="75" idx="3"/>
          </p:cNvCxnSpPr>
          <p:nvPr/>
        </p:nvCxnSpPr>
        <p:spPr>
          <a:xfrm flipH="1" flipV="1">
            <a:off x="5725840" y="3974660"/>
            <a:ext cx="2218402" cy="1957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 rot="20580338">
            <a:off x="5438974" y="3189161"/>
            <a:ext cx="293269" cy="16567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8" name="직사각형 87"/>
          <p:cNvSpPr/>
          <p:nvPr/>
        </p:nvSpPr>
        <p:spPr>
          <a:xfrm>
            <a:off x="6108384" y="5815770"/>
            <a:ext cx="1900936" cy="4152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몸 곳곳에 </a:t>
            </a:r>
            <a:r>
              <a:rPr lang="ko-KR" altLang="en-US" sz="900" dirty="0" err="1" smtClean="0"/>
              <a:t>꿰멘</a:t>
            </a:r>
            <a:r>
              <a:rPr lang="ko-KR" altLang="en-US" sz="900" dirty="0" smtClean="0"/>
              <a:t> 자국들이 보인다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93" name="직사각형 92"/>
          <p:cNvSpPr/>
          <p:nvPr/>
        </p:nvSpPr>
        <p:spPr>
          <a:xfrm>
            <a:off x="5402979" y="4242058"/>
            <a:ext cx="670740" cy="49381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3" name="직사각형 102"/>
          <p:cNvSpPr/>
          <p:nvPr/>
        </p:nvSpPr>
        <p:spPr>
          <a:xfrm>
            <a:off x="1553533" y="3885074"/>
            <a:ext cx="1759561" cy="6708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코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입 부분이 살짝 튀어 나와 있고 오른쪽과 같이 코가 하트로 표시되어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0" name="타원 49"/>
          <p:cNvSpPr/>
          <p:nvPr/>
        </p:nvSpPr>
        <p:spPr>
          <a:xfrm>
            <a:off x="5830070" y="4831626"/>
            <a:ext cx="369740" cy="56755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8" name="타원 67"/>
          <p:cNvSpPr/>
          <p:nvPr/>
        </p:nvSpPr>
        <p:spPr>
          <a:xfrm>
            <a:off x="358954" y="3210246"/>
            <a:ext cx="915220" cy="74614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56" name="그룹 55"/>
          <p:cNvGrpSpPr/>
          <p:nvPr/>
        </p:nvGrpSpPr>
        <p:grpSpPr>
          <a:xfrm>
            <a:off x="8770050" y="1259345"/>
            <a:ext cx="3094391" cy="1791476"/>
            <a:chOff x="7942582" y="686758"/>
            <a:chExt cx="4086259" cy="2365711"/>
          </a:xfrm>
        </p:grpSpPr>
        <p:pic>
          <p:nvPicPr>
            <p:cNvPr id="80" name="Picture 16" descr="http://pre14.deviantart.net/5525/th/pre/i/2010/184/5/6/goth_bunny_by_late_for_tea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1" t="4052" r="15669" b="736"/>
            <a:stretch/>
          </p:blipFill>
          <p:spPr bwMode="auto">
            <a:xfrm>
              <a:off x="10556654" y="686759"/>
              <a:ext cx="1472187" cy="236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2582" y="686759"/>
              <a:ext cx="951015" cy="2365710"/>
            </a:xfrm>
            <a:prstGeom prst="rect">
              <a:avLst/>
            </a:prstGeom>
          </p:spPr>
        </p:pic>
        <p:pic>
          <p:nvPicPr>
            <p:cNvPr id="82" name="Picture 4" descr="https://images.coplusk.net/project_images/42633/image/full_SANY0221_1264134540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8675" y="686758"/>
              <a:ext cx="1717979" cy="2294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직선 화살표 연결선 83"/>
          <p:cNvCxnSpPr/>
          <p:nvPr/>
        </p:nvCxnSpPr>
        <p:spPr>
          <a:xfrm flipH="1">
            <a:off x="6251952" y="2543175"/>
            <a:ext cx="2395948" cy="1077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248082" y="3097499"/>
            <a:ext cx="3229418" cy="4152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갖가지 천을 덧대 만든 효과를 주기 위해 </a:t>
            </a:r>
            <a:r>
              <a:rPr lang="ko-KR" altLang="en-US" sz="900" dirty="0" err="1" smtClean="0"/>
              <a:t>꿰멘</a:t>
            </a:r>
            <a:r>
              <a:rPr lang="ko-KR" altLang="en-US" sz="900" dirty="0" smtClean="0"/>
              <a:t> 자국을 기준으로 왼쪽과 같이 각 부분의 색이 서로 다르다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pic>
        <p:nvPicPr>
          <p:cNvPr id="97" name="Picture 10" descr="https://pbs.twimg.com/profile_images/610939101546614784/kCiAfaRC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18986" r="31008" b="43167"/>
          <a:stretch/>
        </p:blipFill>
        <p:spPr bwMode="auto">
          <a:xfrm>
            <a:off x="2491396" y="189278"/>
            <a:ext cx="1564261" cy="130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https://s-media-cache-ak0.pinimg.com/originals/a3/20/e8/a320e8b637265b323dbdd5a8b70eb44a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6" t="26187" r="26179" b="29203"/>
          <a:stretch/>
        </p:blipFill>
        <p:spPr bwMode="auto">
          <a:xfrm>
            <a:off x="410800" y="198555"/>
            <a:ext cx="2080596" cy="160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타원 98"/>
          <p:cNvSpPr/>
          <p:nvPr/>
        </p:nvSpPr>
        <p:spPr>
          <a:xfrm>
            <a:off x="816564" y="503450"/>
            <a:ext cx="3107736" cy="74614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00" name="직선 화살표 연결선 99"/>
          <p:cNvCxnSpPr>
            <a:stCxn id="99" idx="4"/>
          </p:cNvCxnSpPr>
          <p:nvPr/>
        </p:nvCxnSpPr>
        <p:spPr>
          <a:xfrm>
            <a:off x="2370432" y="1249592"/>
            <a:ext cx="2706393" cy="27679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9" idx="4"/>
          </p:cNvCxnSpPr>
          <p:nvPr/>
        </p:nvCxnSpPr>
        <p:spPr>
          <a:xfrm>
            <a:off x="2370432" y="1249592"/>
            <a:ext cx="3487582" cy="2597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873379" y="1850209"/>
            <a:ext cx="1908598" cy="41657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한쪽 눈만 단추가 붙여져 있고 다른 한쪽 눈에는 실로 </a:t>
            </a:r>
            <a:r>
              <a:rPr lang="en-US" altLang="ko-KR" sz="900" dirty="0" smtClean="0"/>
              <a:t>X</a:t>
            </a:r>
            <a:r>
              <a:rPr lang="ko-KR" altLang="en-US" sz="900" smtClean="0"/>
              <a:t>자가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896586" y="3987201"/>
            <a:ext cx="446939" cy="39429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6" name="직사각형 105"/>
          <p:cNvSpPr/>
          <p:nvPr/>
        </p:nvSpPr>
        <p:spPr>
          <a:xfrm>
            <a:off x="5816370" y="3821087"/>
            <a:ext cx="257350" cy="3252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07" name="Picture 10" descr="https://img0.etsystatic.com/141/1/9340532/il_340x270.1175312320_7jq9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6" r="4691"/>
          <a:stretch/>
        </p:blipFill>
        <p:spPr bwMode="auto">
          <a:xfrm>
            <a:off x="10589688" y="3210246"/>
            <a:ext cx="1555533" cy="1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타원 107"/>
          <p:cNvSpPr/>
          <p:nvPr/>
        </p:nvSpPr>
        <p:spPr>
          <a:xfrm>
            <a:off x="6105525" y="4724400"/>
            <a:ext cx="295275" cy="414332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09" name="직선 화살표 연결선 108"/>
          <p:cNvCxnSpPr>
            <a:stCxn id="110" idx="1"/>
            <a:endCxn id="108" idx="6"/>
          </p:cNvCxnSpPr>
          <p:nvPr/>
        </p:nvCxnSpPr>
        <p:spPr>
          <a:xfrm flipH="1">
            <a:off x="6400800" y="4494215"/>
            <a:ext cx="4076858" cy="4373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0477658" y="4156804"/>
            <a:ext cx="1199991" cy="67482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직사각형 110"/>
          <p:cNvSpPr/>
          <p:nvPr/>
        </p:nvSpPr>
        <p:spPr>
          <a:xfrm>
            <a:off x="7313429" y="4424305"/>
            <a:ext cx="2668941" cy="4152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오른쪽 심장이 있는 곳에 하트 표식이 달려 있고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목에 리본 달린 목줄을 쓰고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pic>
        <p:nvPicPr>
          <p:cNvPr id="5122" name="Picture 2" descr="https://st2.depositphotos.com/1037178/6373/v/450/depositphotos_63733721-stock-illustration-christmas-ribbon-bow-vec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518" y="4172528"/>
            <a:ext cx="700837" cy="6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11" y="4141877"/>
            <a:ext cx="1283882" cy="1849838"/>
          </a:xfrm>
          <a:prstGeom prst="rect">
            <a:avLst/>
          </a:prstGeom>
        </p:spPr>
      </p:pic>
      <p:pic>
        <p:nvPicPr>
          <p:cNvPr id="1026" name="Picture 2" descr="https://ae01.alicdn.com/kf/HTB1mSCJSXXXXXaDXXXXq6xXFXXX7/TUOBITUO-%EC%83%88%EB%A1%9C%EC%9A%B4-7-%EC%9D%B8%EC%B9%98-%ED%81%B4%EB%A6%AC%EB%B2%84-%EB%8F%85%EC%9D%BC-%EC%8A%A4%ED%8B%B8-%EC%9A%94%EB%A6%AC%EC%82%AC-%EC%B9%BC-%EC%A0%88%EB%8B%A8-%EC%95%BC%EC%B1%84-%EA%B3%A0%EA%B8%B0-%EB%AC%BC%EA%B3%A0%EA%B8%B0-%EC%9A%94%EB%A6%AC-Facas-Cozinha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00" b="95800" l="66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5" y="5998023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.ilovepcbang.com/news/photo/201509/44934_63100_1419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1" r="76991"/>
          <a:stretch/>
        </p:blipFill>
        <p:spPr bwMode="auto">
          <a:xfrm>
            <a:off x="1441537" y="5723181"/>
            <a:ext cx="1314973" cy="11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/>
          <p:cNvCxnSpPr/>
          <p:nvPr/>
        </p:nvCxnSpPr>
        <p:spPr>
          <a:xfrm flipV="1">
            <a:off x="1140143" y="5356149"/>
            <a:ext cx="4321847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669512" y="5433975"/>
            <a:ext cx="2792478" cy="111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933128" y="4962255"/>
            <a:ext cx="1809004" cy="8656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한쪽 손에 오른쪽과 같이 </a:t>
            </a:r>
            <a:r>
              <a:rPr lang="ko-KR" altLang="en-US" sz="900" smtClean="0"/>
              <a:t>커다란 푸줏간 </a:t>
            </a:r>
            <a:r>
              <a:rPr lang="ko-KR" altLang="en-US" sz="900" dirty="0" smtClean="0"/>
              <a:t>칼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(</a:t>
            </a:r>
            <a:r>
              <a:rPr lang="ko-KR" altLang="en-US" sz="900"/>
              <a:t>클리버</a:t>
            </a:r>
            <a:r>
              <a:rPr lang="en-US" altLang="ko-KR" sz="900" dirty="0"/>
              <a:t>) </a:t>
            </a:r>
            <a:r>
              <a:rPr lang="ko-KR" altLang="en-US" sz="900" smtClean="0"/>
              <a:t>모양 막대 사탕</a:t>
            </a:r>
            <a:r>
              <a:rPr lang="ko-KR" altLang="en-US" sz="900" smtClean="0"/>
              <a:t>을 </a:t>
            </a:r>
            <a:r>
              <a:rPr lang="ko-KR" altLang="en-US" sz="900" dirty="0" smtClean="0"/>
              <a:t>들고 있다</a:t>
            </a:r>
            <a:r>
              <a:rPr lang="en-US" altLang="ko-KR" sz="9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22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10월 펫 컨셉</vt:lpstr>
      <vt:lpstr>PowerPoint 프레젠테이션</vt:lpstr>
      <vt:lpstr>PowerPoint 프레젠테이션</vt:lpstr>
      <vt:lpstr>토끼 인형 특징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40</cp:revision>
  <dcterms:created xsi:type="dcterms:W3CDTF">2017-07-19T05:37:00Z</dcterms:created>
  <dcterms:modified xsi:type="dcterms:W3CDTF">2017-07-19T08:34:21Z</dcterms:modified>
</cp:coreProperties>
</file>