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6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8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7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230E-485A-47B8-B7B6-CDC8AD1F1E88}" type="datetimeFigureOut">
              <a:rPr lang="ko-KR" altLang="en-US" smtClean="0"/>
              <a:t>2017-09-07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microsoft.com/office/2007/relationships/hdphoto" Target="../media/hdphoto1.wdp"/><Relationship Id="rId7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월 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0432"/>
            <a:ext cx="2818237" cy="3447908"/>
          </a:xfrm>
          <a:prstGeom prst="rect">
            <a:avLst/>
          </a:prstGeom>
        </p:spPr>
      </p:pic>
      <p:pic>
        <p:nvPicPr>
          <p:cNvPr id="19" name="Picture 2" descr="http://mblogthumb2.phinf.naver.net/20140923_185/pianosampjh_1411439705013SL8VI_PNG/%BD%C3%B9%D9%B0%DF_5.PNG?type=w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 t="-1" r="7574" b="4159"/>
          <a:stretch/>
        </p:blipFill>
        <p:spPr bwMode="auto">
          <a:xfrm flipH="1">
            <a:off x="1128028" y="4850296"/>
            <a:ext cx="1132841" cy="9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mblogthumb2.phinf.naver.net/20140923_185/pianosampjh_1411439705013SL8VI_PNG/%BD%C3%B9%D9%B0%DF_5.PNG?type=w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4" t="-1" r="7574" b="4159"/>
          <a:stretch/>
        </p:blipFill>
        <p:spPr bwMode="auto">
          <a:xfrm>
            <a:off x="2817239" y="3919992"/>
            <a:ext cx="1132841" cy="94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아기 </a:t>
            </a:r>
            <a:r>
              <a:rPr lang="ko-KR" altLang="en-US" sz="2000" dirty="0" err="1" smtClean="0"/>
              <a:t>시바견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기존 소형 강아지보다 조금 더 작은 편</a:t>
            </a:r>
            <a:endParaRPr lang="en-US" altLang="ko-KR" sz="800" dirty="0" smtClean="0"/>
          </a:p>
          <a:p>
            <a:r>
              <a:rPr lang="ko-KR" altLang="en-US" sz="800" smtClean="0"/>
              <a:t>기존 소형 강아지에 비해 더 통통하다</a:t>
            </a:r>
            <a:r>
              <a:rPr lang="en-US" altLang="ko-KR" sz="800" dirty="0" smtClean="0"/>
              <a:t>.</a:t>
            </a:r>
            <a:endParaRPr lang="en-US" altLang="ko-KR" sz="800" dirty="0" smtClean="0"/>
          </a:p>
        </p:txBody>
      </p:sp>
      <p:cxnSp>
        <p:nvCxnSpPr>
          <p:cNvPr id="22" name="직선 연결선 21"/>
          <p:cNvCxnSpPr/>
          <p:nvPr/>
        </p:nvCxnSpPr>
        <p:spPr>
          <a:xfrm>
            <a:off x="526563" y="4859376"/>
            <a:ext cx="352598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155932" y="2635756"/>
            <a:ext cx="0" cy="422224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215661" y="2635757"/>
            <a:ext cx="0" cy="422224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78608" y="4002481"/>
            <a:ext cx="352598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아기 </a:t>
            </a:r>
            <a:r>
              <a:rPr lang="ko-KR" altLang="en-US" sz="2000" dirty="0" err="1" smtClean="0"/>
              <a:t>시바견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914400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황색 </a:t>
            </a:r>
            <a:r>
              <a:rPr lang="ko-KR" altLang="en-US" sz="1000" dirty="0" err="1" smtClean="0"/>
              <a:t>시바견을</a:t>
            </a:r>
            <a:r>
              <a:rPr lang="ko-KR" altLang="en-US" sz="1000" dirty="0" smtClean="0"/>
              <a:t> 기본 베이스로 전체적인 몸이 모두 몽실몽실 한 분위기를 가진다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r>
              <a:rPr lang="ko-KR" altLang="en-US" sz="1000" dirty="0" smtClean="0"/>
              <a:t>목 부분에 털이 많이 있어 목이 없는 듯한 느낌을 준다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  <a:p>
            <a:r>
              <a:rPr lang="ko-KR" altLang="en-US" sz="1000" dirty="0" smtClean="0"/>
              <a:t>전체적으로 아기 </a:t>
            </a:r>
            <a:r>
              <a:rPr lang="ko-KR" altLang="en-US" sz="1000" dirty="0" err="1" smtClean="0"/>
              <a:t>젖살이</a:t>
            </a:r>
            <a:r>
              <a:rPr lang="ko-KR" altLang="en-US" sz="1000" dirty="0" smtClean="0"/>
              <a:t> 오른 것 같이 포동포동한 느낌이며 손과 발이 동글동글하게 생겼다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2" name="Picture 2" descr="아기 시바견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664"/>
            <a:ext cx="2757962" cy="1891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962" y="1773061"/>
            <a:ext cx="1242538" cy="1892778"/>
          </a:xfrm>
          <a:prstGeom prst="rect">
            <a:avLst/>
          </a:prstGeom>
        </p:spPr>
      </p:pic>
      <p:pic>
        <p:nvPicPr>
          <p:cNvPr id="5" name="Picture 6" descr="https://ih0.redbubble.net/image.273127270.5876/st%2Csmall%2C215x235-pad%2C210x230%2Cf8f8f8.lite-1u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773061"/>
            <a:ext cx="2000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stickershop.line-scdn.net/stickershop/v1/product/1091882/LINEStorePC/main@2x.png;compress=tr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1773061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ih1.redbubble.net/image.327693803.7289/st%2Csmall%2C215x235-pad%2C210x230%2Cf8f8f8.lite-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1954566"/>
            <a:ext cx="2000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관련 이미지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65838"/>
            <a:ext cx="2268236" cy="226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ttps://ih0.redbubble.net/image.257448338.2764/flat,800x800,075,f.u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34" y="3665838"/>
            <a:ext cx="2027237" cy="226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s://ih0.redbubble.net/image.15192093.4386/st%2Csmall%2C215x235-pad%2C210x230%2Cf8f8f8.lite-1u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279" y="3704581"/>
            <a:ext cx="20002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HIBA INU에 대한 이미지 검색결과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092" y="375090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관련 이미지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2" y="4027665"/>
            <a:ext cx="2143125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i.ebayimg.com/images/g/eiAAAOSwa~BYUfg0/s-l500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177306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https://www.picclickimg.com/00/s/MTQ1OVgxNDU5/z/iCMAAOSwnHZYlVym/$/Shiba-Inu-Dog-Doll-Large-Plush-Stuffed-Fur-_57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944" y="3851459"/>
            <a:ext cx="2042575" cy="204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s://images-na.ssl-images-amazon.com/images/I/61wab5XthIL._SX522_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/>
          <a:stretch/>
        </p:blipFill>
        <p:spPr bwMode="auto">
          <a:xfrm>
            <a:off x="10286999" y="0"/>
            <a:ext cx="1900519" cy="17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SHIBA INU DOLL에 대한 이미지 검색결과"/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5" t="9804" r="27139" b="11765"/>
          <a:stretch/>
        </p:blipFill>
        <p:spPr bwMode="auto">
          <a:xfrm>
            <a:off x="9115871" y="10937"/>
            <a:ext cx="1181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1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아기 </a:t>
            </a:r>
            <a:r>
              <a:rPr lang="ko-KR" altLang="en-US" sz="2000" dirty="0" err="1" smtClean="0"/>
              <a:t>시바견</a:t>
            </a:r>
            <a:r>
              <a:rPr lang="ko-KR" altLang="en-US" sz="2000" dirty="0" smtClean="0"/>
              <a:t> </a:t>
            </a:r>
            <a:r>
              <a:rPr lang="ko-KR" altLang="en-US" sz="2000" dirty="0" smtClean="0"/>
              <a:t>특징</a:t>
            </a:r>
            <a:endParaRPr lang="ko-KR" altLang="en-US" sz="2000" dirty="0"/>
          </a:p>
        </p:txBody>
      </p:sp>
      <p:pic>
        <p:nvPicPr>
          <p:cNvPr id="36" name="Picture 14" descr="https://ih0.redbubble.net/image.257448338.2764/flat,800x800,075,f.u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412" y="971984"/>
            <a:ext cx="4780120" cy="534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hiba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72" y="1242902"/>
            <a:ext cx="228600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/>
          <p:cNvSpPr/>
          <p:nvPr/>
        </p:nvSpPr>
        <p:spPr>
          <a:xfrm>
            <a:off x="7896225" y="3528903"/>
            <a:ext cx="2133600" cy="9144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38" idx="5"/>
            <a:endCxn id="4" idx="2"/>
          </p:cNvCxnSpPr>
          <p:nvPr/>
        </p:nvCxnSpPr>
        <p:spPr>
          <a:xfrm>
            <a:off x="2811427" y="3024606"/>
            <a:ext cx="5084798" cy="961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2209800" y="1833453"/>
            <a:ext cx="704850" cy="139552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47975" y="3255828"/>
            <a:ext cx="1803699" cy="24622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목에 붉은 천을 두르고 있다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pic>
        <p:nvPicPr>
          <p:cNvPr id="44" name="Picture 12" descr="관련 이미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9454"/>
            <a:ext cx="2268236" cy="2268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6" descr="https://images-na.ssl-images-amazon.com/images/I/61wab5XthIL._SX522_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1"/>
          <a:stretch/>
        </p:blipFill>
        <p:spPr bwMode="auto">
          <a:xfrm>
            <a:off x="3701414" y="4825352"/>
            <a:ext cx="1900519" cy="172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8" descr="SHIBA INU DOLL에 대한 이미지 검색결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5" t="9804" r="27139" b="11765"/>
          <a:stretch/>
        </p:blipFill>
        <p:spPr bwMode="auto">
          <a:xfrm>
            <a:off x="2417162" y="4555148"/>
            <a:ext cx="11811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직선 화살표 연결선 48"/>
          <p:cNvCxnSpPr>
            <a:endCxn id="4" idx="3"/>
          </p:cNvCxnSpPr>
          <p:nvPr/>
        </p:nvCxnSpPr>
        <p:spPr>
          <a:xfrm flipV="1">
            <a:off x="4925051" y="4309392"/>
            <a:ext cx="3283632" cy="7029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46400" y="4339399"/>
            <a:ext cx="3275256" cy="40011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손발이 동글동글하며 목에 털이 북슬북슬하게 나 있어</a:t>
            </a:r>
            <a:endParaRPr lang="en-US" altLang="ko-KR" sz="1000" dirty="0" smtClean="0"/>
          </a:p>
          <a:p>
            <a:r>
              <a:rPr lang="ko-KR" altLang="en-US" sz="1000" dirty="0" smtClean="0"/>
              <a:t>목 구분이 </a:t>
            </a:r>
            <a:r>
              <a:rPr lang="ko-KR" altLang="en-US" sz="1000" dirty="0" err="1" smtClean="0"/>
              <a:t>안된다</a:t>
            </a:r>
            <a:r>
              <a:rPr lang="en-US" altLang="ko-KR" sz="1000" dirty="0" smtClean="0"/>
              <a:t>.</a:t>
            </a:r>
            <a:endParaRPr lang="ko-KR" altLang="en-US" sz="1000"/>
          </a:p>
        </p:txBody>
      </p:sp>
      <p:pic>
        <p:nvPicPr>
          <p:cNvPr id="15" name="Picture 4" descr="시바견 스카프에 대한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85" y="1209565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직선 화살표 연결선 52"/>
          <p:cNvCxnSpPr>
            <a:endCxn id="58" idx="2"/>
          </p:cNvCxnSpPr>
          <p:nvPr/>
        </p:nvCxnSpPr>
        <p:spPr>
          <a:xfrm>
            <a:off x="5632494" y="5365645"/>
            <a:ext cx="1360587" cy="8747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/>
          <p:cNvSpPr/>
          <p:nvPr/>
        </p:nvSpPr>
        <p:spPr>
          <a:xfrm>
            <a:off x="6993081" y="4467348"/>
            <a:ext cx="1865169" cy="1971551"/>
          </a:xfrm>
          <a:prstGeom prst="ellipse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7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아기 </a:t>
            </a:r>
            <a:r>
              <a:rPr lang="ko-KR" altLang="en-US" sz="2000" dirty="0" err="1" smtClean="0"/>
              <a:t>시바견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애니메이션</a:t>
            </a:r>
            <a:endParaRPr lang="ko-KR" alt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371475" y="1463600"/>
            <a:ext cx="26340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걷기 </a:t>
            </a:r>
            <a:r>
              <a:rPr lang="en-US" altLang="ko-KR" sz="1000" dirty="0" smtClean="0"/>
              <a:t>: </a:t>
            </a:r>
            <a:r>
              <a:rPr lang="en-US" altLang="ko-KR" sz="1000" dirty="0" smtClean="0"/>
              <a:t>4</a:t>
            </a:r>
            <a:r>
              <a:rPr lang="ko-KR" altLang="en-US" sz="1000" smtClean="0"/>
              <a:t>족 보행을 하며 자연스럽게 걷는다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71475" y="4084304"/>
            <a:ext cx="2505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뛰기 </a:t>
            </a:r>
            <a:r>
              <a:rPr lang="en-US" altLang="ko-KR" sz="1000" dirty="0" smtClean="0"/>
              <a:t>: </a:t>
            </a:r>
            <a:r>
              <a:rPr lang="en-US" altLang="ko-KR" sz="1000" dirty="0" smtClean="0"/>
              <a:t>4</a:t>
            </a:r>
            <a:r>
              <a:rPr lang="ko-KR" altLang="en-US" sz="1000" smtClean="0"/>
              <a:t>족 보행을 하며 자연스럽게 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5996918" y="1463600"/>
            <a:ext cx="4281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대기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가만히 숨을 내쉬다가 아래와 같은 표정으로 고개를 갸웃 거린다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5996918" y="4084303"/>
            <a:ext cx="5984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상호액션 </a:t>
            </a:r>
            <a:r>
              <a:rPr lang="en-US" altLang="ko-KR" sz="1000" dirty="0" smtClean="0"/>
              <a:t>: </a:t>
            </a:r>
            <a:r>
              <a:rPr lang="ko-KR" altLang="en-US" sz="1000" smtClean="0"/>
              <a:t>유저가 손으로 지시를 내리자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ko-KR" altLang="en-US" sz="1000" smtClean="0"/>
              <a:t>시바견이 첨부파일 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시바견 춤</a:t>
            </a:r>
            <a:r>
              <a:rPr lang="en-US" altLang="ko-KR" sz="1000" dirty="0" smtClean="0"/>
              <a:t>‘</a:t>
            </a:r>
            <a:r>
              <a:rPr lang="ko-KR" altLang="en-US" sz="1000" smtClean="0"/>
              <a:t>에 나오는 것처럼 두발로 서서 아래와 같이 껑충껑충 뛰면서 춤을 춘다</a:t>
            </a:r>
            <a:r>
              <a:rPr lang="en-US" altLang="ko-KR" sz="1000" dirty="0" smtClean="0"/>
              <a:t>.</a:t>
            </a:r>
            <a:endParaRPr lang="en-US" altLang="ko-KR" sz="1000" dirty="0" smtClean="0"/>
          </a:p>
        </p:txBody>
      </p:sp>
      <p:pic>
        <p:nvPicPr>
          <p:cNvPr id="4098" name="Picture 2" descr="파일:external/i3.kym-cdn.com/c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918" y="1709821"/>
            <a:ext cx="2775607" cy="208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19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123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1월 펫 컨셉</vt:lpstr>
      <vt:lpstr>PowerPoint 프레젠테이션</vt:lpstr>
      <vt:lpstr>PowerPoint 프레젠테이션</vt:lpstr>
      <vt:lpstr>아기 시바견 특징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92</cp:revision>
  <dcterms:created xsi:type="dcterms:W3CDTF">2017-07-19T05:37:00Z</dcterms:created>
  <dcterms:modified xsi:type="dcterms:W3CDTF">2017-09-07T08:43:33Z</dcterms:modified>
</cp:coreProperties>
</file>