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95" r:id="rId3"/>
    <p:sldId id="27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9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8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9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6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1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86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6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3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7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9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A9ABB-23C4-48E2-B9F7-67B3AE2FCFA0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1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배너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5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377251" y="1243146"/>
            <a:ext cx="7344538" cy="4247689"/>
            <a:chOff x="1758126" y="1243146"/>
            <a:chExt cx="7344538" cy="4247689"/>
          </a:xfrm>
        </p:grpSpPr>
        <p:sp>
          <p:nvSpPr>
            <p:cNvPr id="2" name="직사각형 1"/>
            <p:cNvSpPr/>
            <p:nvPr/>
          </p:nvSpPr>
          <p:spPr>
            <a:xfrm>
              <a:off x="1758126" y="1243146"/>
              <a:ext cx="7344538" cy="25859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58126" y="3186278"/>
              <a:ext cx="7344538" cy="229588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758126" y="2774360"/>
              <a:ext cx="7336814" cy="945870"/>
              <a:chOff x="1758126" y="2520360"/>
              <a:chExt cx="7336814" cy="945870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758126" y="2551830"/>
                <a:ext cx="1833580" cy="914400"/>
                <a:chOff x="1758126" y="2551830"/>
                <a:chExt cx="1833580" cy="914400"/>
              </a:xfrm>
            </p:grpSpPr>
            <p:sp>
              <p:nvSpPr>
                <p:cNvPr id="3" name="양쪽 모서리가 둥근 사각형 2"/>
                <p:cNvSpPr/>
                <p:nvPr/>
              </p:nvSpPr>
              <p:spPr>
                <a:xfrm>
                  <a:off x="1758126" y="2551830"/>
                  <a:ext cx="914400" cy="9144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양쪽 모서리가 둥근 사각형 86"/>
                <p:cNvSpPr/>
                <p:nvPr/>
              </p:nvSpPr>
              <p:spPr>
                <a:xfrm>
                  <a:off x="2677306" y="2551830"/>
                  <a:ext cx="914400" cy="9144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3589328" y="2551830"/>
                <a:ext cx="1833580" cy="914400"/>
                <a:chOff x="1758126" y="2551830"/>
                <a:chExt cx="1833580" cy="914400"/>
              </a:xfrm>
            </p:grpSpPr>
            <p:sp>
              <p:nvSpPr>
                <p:cNvPr id="89" name="양쪽 모서리가 둥근 사각형 88"/>
                <p:cNvSpPr/>
                <p:nvPr/>
              </p:nvSpPr>
              <p:spPr>
                <a:xfrm>
                  <a:off x="1758126" y="2551830"/>
                  <a:ext cx="914400" cy="9144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양쪽 모서리가 둥근 사각형 89"/>
                <p:cNvSpPr/>
                <p:nvPr/>
              </p:nvSpPr>
              <p:spPr>
                <a:xfrm>
                  <a:off x="2677306" y="2551830"/>
                  <a:ext cx="914400" cy="9144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5430158" y="2520360"/>
                <a:ext cx="3664782" cy="914400"/>
                <a:chOff x="1910526" y="2704230"/>
                <a:chExt cx="3664782" cy="914400"/>
              </a:xfrm>
            </p:grpSpPr>
            <p:grpSp>
              <p:nvGrpSpPr>
                <p:cNvPr id="91" name="그룹 90"/>
                <p:cNvGrpSpPr/>
                <p:nvPr/>
              </p:nvGrpSpPr>
              <p:grpSpPr>
                <a:xfrm>
                  <a:off x="1910526" y="2704230"/>
                  <a:ext cx="1833580" cy="914400"/>
                  <a:chOff x="1758126" y="2551830"/>
                  <a:chExt cx="1833580" cy="914400"/>
                </a:xfrm>
              </p:grpSpPr>
              <p:sp>
                <p:nvSpPr>
                  <p:cNvPr id="92" name="양쪽 모서리가 둥근 사각형 91"/>
                  <p:cNvSpPr/>
                  <p:nvPr/>
                </p:nvSpPr>
                <p:spPr>
                  <a:xfrm>
                    <a:off x="1758126" y="2551830"/>
                    <a:ext cx="914400" cy="9144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" name="양쪽 모서리가 둥근 사각형 92"/>
                  <p:cNvSpPr/>
                  <p:nvPr/>
                </p:nvSpPr>
                <p:spPr>
                  <a:xfrm>
                    <a:off x="2677306" y="2551830"/>
                    <a:ext cx="914400" cy="9144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4" name="그룹 93"/>
                <p:cNvGrpSpPr/>
                <p:nvPr/>
              </p:nvGrpSpPr>
              <p:grpSpPr>
                <a:xfrm>
                  <a:off x="3741728" y="2704230"/>
                  <a:ext cx="1833580" cy="914400"/>
                  <a:chOff x="1758126" y="2551830"/>
                  <a:chExt cx="1833580" cy="914400"/>
                </a:xfrm>
              </p:grpSpPr>
              <p:sp>
                <p:nvSpPr>
                  <p:cNvPr id="95" name="양쪽 모서리가 둥근 사각형 94"/>
                  <p:cNvSpPr/>
                  <p:nvPr/>
                </p:nvSpPr>
                <p:spPr>
                  <a:xfrm>
                    <a:off x="1758126" y="2551830"/>
                    <a:ext cx="914400" cy="9144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6" name="양쪽 모서리가 둥근 사각형 95"/>
                  <p:cNvSpPr/>
                  <p:nvPr/>
                </p:nvSpPr>
                <p:spPr>
                  <a:xfrm>
                    <a:off x="2677306" y="2551830"/>
                    <a:ext cx="914400" cy="9144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/>
            <a:srcRect l="4997" r="10278" b="67264"/>
            <a:stretch/>
          </p:blipFill>
          <p:spPr>
            <a:xfrm>
              <a:off x="2481736" y="4128207"/>
              <a:ext cx="2269813" cy="1358405"/>
            </a:xfrm>
            <a:prstGeom prst="rect">
              <a:avLst/>
            </a:prstGeom>
          </p:spPr>
        </p:pic>
        <p:sp>
          <p:nvSpPr>
            <p:cNvPr id="56" name="구름 모양 설명선 55"/>
            <p:cNvSpPr/>
            <p:nvPr/>
          </p:nvSpPr>
          <p:spPr>
            <a:xfrm>
              <a:off x="2707568" y="3580136"/>
              <a:ext cx="1038264" cy="695637"/>
            </a:xfrm>
            <a:prstGeom prst="cloudCallout">
              <a:avLst>
                <a:gd name="adj1" fmla="val 28290"/>
                <a:gd name="adj2" fmla="val 6773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졸려</a:t>
              </a:r>
              <a:r>
                <a:rPr lang="en-US" altLang="ko-KR" sz="1200" dirty="0" smtClean="0"/>
                <a:t>…</a:t>
              </a:r>
            </a:p>
            <a:p>
              <a:pPr algn="ctr"/>
              <a:r>
                <a:rPr lang="ko-KR" altLang="en-US" sz="1200" dirty="0"/>
                <a:t>시바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20700000">
              <a:off x="2251265" y="4610605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ZZZ…</a:t>
              </a:r>
              <a:r>
                <a:rPr lang="en-US" altLang="ko-KR" dirty="0" err="1" smtClean="0"/>
                <a:t>zz</a:t>
              </a:r>
              <a:r>
                <a:rPr lang="en-US" altLang="ko-KR" dirty="0" smtClean="0"/>
                <a:t>...</a:t>
              </a:r>
              <a:endParaRPr lang="ko-KR" altLang="en-US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88460" y="1301224"/>
              <a:ext cx="1746203" cy="1351824"/>
              <a:chOff x="3688460" y="1301224"/>
              <a:chExt cx="1746203" cy="1351824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3688460" y="1301224"/>
                <a:ext cx="1746203" cy="1351824"/>
                <a:chOff x="4014560" y="1377424"/>
                <a:chExt cx="1746203" cy="1351824"/>
              </a:xfrm>
            </p:grpSpPr>
            <p:sp>
              <p:nvSpPr>
                <p:cNvPr id="79" name="막힌 원호 78"/>
                <p:cNvSpPr/>
                <p:nvPr/>
              </p:nvSpPr>
              <p:spPr>
                <a:xfrm>
                  <a:off x="4427168" y="1814848"/>
                  <a:ext cx="914400" cy="914400"/>
                </a:xfrm>
                <a:prstGeom prst="blockArc">
                  <a:avLst>
                    <a:gd name="adj1" fmla="val 10800000"/>
                    <a:gd name="adj2" fmla="val 0"/>
                    <a:gd name="adj3" fmla="val 7292"/>
                  </a:avLst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4837820" y="1377424"/>
                  <a:ext cx="78025" cy="389555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 rot="19800000">
                  <a:off x="4399671" y="1510775"/>
                  <a:ext cx="78025" cy="389555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 rot="1800000">
                  <a:off x="5248702" y="1486040"/>
                  <a:ext cx="78025" cy="389555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 rot="4500000">
                  <a:off x="5526973" y="1782565"/>
                  <a:ext cx="78025" cy="389555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 rot="17100000">
                  <a:off x="4170325" y="1776486"/>
                  <a:ext cx="78025" cy="389555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막힌 원호 71"/>
              <p:cNvSpPr/>
              <p:nvPr/>
            </p:nvSpPr>
            <p:spPr>
              <a:xfrm rot="20543152">
                <a:off x="4250366" y="1887492"/>
                <a:ext cx="624548" cy="624548"/>
              </a:xfrm>
              <a:prstGeom prst="blockArc">
                <a:avLst>
                  <a:gd name="adj1" fmla="val 12640145"/>
                  <a:gd name="adj2" fmla="val 0"/>
                  <a:gd name="adj3" fmla="val 7292"/>
                </a:avLst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막힌 원호 73"/>
              <p:cNvSpPr/>
              <p:nvPr/>
            </p:nvSpPr>
            <p:spPr>
              <a:xfrm rot="20144651">
                <a:off x="4368025" y="2003259"/>
                <a:ext cx="387795" cy="387795"/>
              </a:xfrm>
              <a:prstGeom prst="blockArc">
                <a:avLst>
                  <a:gd name="adj1" fmla="val 13343886"/>
                  <a:gd name="adj2" fmla="val 0"/>
                  <a:gd name="adj3" fmla="val 7292"/>
                </a:avLst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직사각형 103"/>
            <p:cNvSpPr/>
            <p:nvPr/>
          </p:nvSpPr>
          <p:spPr>
            <a:xfrm rot="5400000">
              <a:off x="5237345" y="1950802"/>
              <a:ext cx="78025" cy="38955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 rot="16200000">
              <a:off x="3791078" y="1949557"/>
              <a:ext cx="78025" cy="38955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65838" y="1862840"/>
              <a:ext cx="66992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6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700000" algn="bl" rotWithShape="0">
                      <a:schemeClr val="accent5"/>
                    </a:outerShdw>
                    <a:reflection blurRad="6350" stA="50000" endA="300" endPos="50000" dist="60007" dir="5400000" sy="-100000" algn="bl" rotWithShape="0"/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나의 해 다</a:t>
              </a:r>
              <a:r>
                <a:rPr lang="en-US" altLang="ko-KR" sz="66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700000" algn="bl" rotWithShape="0">
                      <a:schemeClr val="accent5"/>
                    </a:outerShdw>
                    <a:reflection blurRad="6350" stA="50000" endA="300" endPos="50000" dist="60007" dir="5400000" sy="-100000" algn="bl" rotWithShape="0"/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! </a:t>
              </a:r>
              <a:r>
                <a:rPr lang="ko-KR" altLang="en-US" sz="80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700000" algn="bl" rotWithShape="0">
                      <a:schemeClr val="accent5"/>
                    </a:outerShdw>
                    <a:reflection blurRad="6350" stA="50000" endA="300" endPos="50000" dist="60007" dir="5400000" sy="-100000" algn="bl" rotWithShape="0"/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시바</a:t>
              </a:r>
              <a:r>
                <a:rPr lang="en-US" altLang="ko-KR" sz="80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700000" algn="bl" rotWithShape="0">
                      <a:schemeClr val="accent5"/>
                    </a:outerShdw>
                    <a:reflection blurRad="6350" stA="50000" endA="300" endPos="50000" dist="60007" dir="5400000" sy="-100000" algn="bl" rotWithShape="0"/>
                  </a:effectLst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!</a:t>
              </a:r>
              <a:endParaRPr lang="ko-KR" alt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  <a:reflection blurRad="6350" stA="50000" endA="300" endPos="50000" dist="60007" dir="5400000" sy="-100000" algn="bl" rotWithShape="0"/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/>
            <a:srcRect l="8576" r="16085" b="17090"/>
            <a:stretch/>
          </p:blipFill>
          <p:spPr>
            <a:xfrm>
              <a:off x="5899149" y="3843010"/>
              <a:ext cx="2108201" cy="1647825"/>
            </a:xfrm>
            <a:prstGeom prst="rect">
              <a:avLst/>
            </a:prstGeom>
          </p:spPr>
        </p:pic>
        <p:grpSp>
          <p:nvGrpSpPr>
            <p:cNvPr id="62" name="그룹 61"/>
            <p:cNvGrpSpPr/>
            <p:nvPr/>
          </p:nvGrpSpPr>
          <p:grpSpPr>
            <a:xfrm rot="900000">
              <a:off x="7079930" y="4222910"/>
              <a:ext cx="409095" cy="399492"/>
              <a:chOff x="356981" y="2205789"/>
              <a:chExt cx="876931" cy="856346"/>
            </a:xfrm>
          </p:grpSpPr>
          <p:sp>
            <p:nvSpPr>
              <p:cNvPr id="58" name="자유형 57"/>
              <p:cNvSpPr/>
              <p:nvPr/>
            </p:nvSpPr>
            <p:spPr>
              <a:xfrm>
                <a:off x="376989" y="2205789"/>
                <a:ext cx="433137" cy="342923"/>
              </a:xfrm>
              <a:custGeom>
                <a:avLst/>
                <a:gdLst>
                  <a:gd name="connsiteX0" fmla="*/ 0 w 433137"/>
                  <a:gd name="connsiteY0" fmla="*/ 312822 h 342923"/>
                  <a:gd name="connsiteX1" fmla="*/ 320843 w 433137"/>
                  <a:gd name="connsiteY1" fmla="*/ 312822 h 342923"/>
                  <a:gd name="connsiteX2" fmla="*/ 433137 w 433137"/>
                  <a:gd name="connsiteY2" fmla="*/ 0 h 342923"/>
                  <a:gd name="connsiteX3" fmla="*/ 433137 w 433137"/>
                  <a:gd name="connsiteY3" fmla="*/ 0 h 34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137" h="342923">
                    <a:moveTo>
                      <a:pt x="0" y="312822"/>
                    </a:moveTo>
                    <a:cubicBezTo>
                      <a:pt x="124326" y="338890"/>
                      <a:pt x="248653" y="364959"/>
                      <a:pt x="320843" y="312822"/>
                    </a:cubicBezTo>
                    <a:cubicBezTo>
                      <a:pt x="393033" y="260685"/>
                      <a:pt x="433137" y="0"/>
                      <a:pt x="433137" y="0"/>
                    </a:cubicBezTo>
                    <a:lnTo>
                      <a:pt x="433137" y="0"/>
                    </a:lnTo>
                  </a:path>
                </a:pathLst>
              </a:cu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자유형 58"/>
              <p:cNvSpPr/>
              <p:nvPr/>
            </p:nvSpPr>
            <p:spPr>
              <a:xfrm rot="5400000">
                <a:off x="845882" y="2250896"/>
                <a:ext cx="433137" cy="342923"/>
              </a:xfrm>
              <a:custGeom>
                <a:avLst/>
                <a:gdLst>
                  <a:gd name="connsiteX0" fmla="*/ 0 w 433137"/>
                  <a:gd name="connsiteY0" fmla="*/ 312822 h 342923"/>
                  <a:gd name="connsiteX1" fmla="*/ 320843 w 433137"/>
                  <a:gd name="connsiteY1" fmla="*/ 312822 h 342923"/>
                  <a:gd name="connsiteX2" fmla="*/ 433137 w 433137"/>
                  <a:gd name="connsiteY2" fmla="*/ 0 h 342923"/>
                  <a:gd name="connsiteX3" fmla="*/ 433137 w 433137"/>
                  <a:gd name="connsiteY3" fmla="*/ 0 h 34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137" h="342923">
                    <a:moveTo>
                      <a:pt x="0" y="312822"/>
                    </a:moveTo>
                    <a:cubicBezTo>
                      <a:pt x="124326" y="338890"/>
                      <a:pt x="248653" y="364959"/>
                      <a:pt x="320843" y="312822"/>
                    </a:cubicBezTo>
                    <a:cubicBezTo>
                      <a:pt x="393033" y="260685"/>
                      <a:pt x="433137" y="0"/>
                      <a:pt x="433137" y="0"/>
                    </a:cubicBezTo>
                    <a:lnTo>
                      <a:pt x="433137" y="0"/>
                    </a:lnTo>
                  </a:path>
                </a:pathLst>
              </a:cu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자유형 59"/>
              <p:cNvSpPr/>
              <p:nvPr/>
            </p:nvSpPr>
            <p:spPr>
              <a:xfrm rot="10800000">
                <a:off x="769370" y="2719212"/>
                <a:ext cx="433137" cy="342923"/>
              </a:xfrm>
              <a:custGeom>
                <a:avLst/>
                <a:gdLst>
                  <a:gd name="connsiteX0" fmla="*/ 0 w 433137"/>
                  <a:gd name="connsiteY0" fmla="*/ 312822 h 342923"/>
                  <a:gd name="connsiteX1" fmla="*/ 320843 w 433137"/>
                  <a:gd name="connsiteY1" fmla="*/ 312822 h 342923"/>
                  <a:gd name="connsiteX2" fmla="*/ 433137 w 433137"/>
                  <a:gd name="connsiteY2" fmla="*/ 0 h 342923"/>
                  <a:gd name="connsiteX3" fmla="*/ 433137 w 433137"/>
                  <a:gd name="connsiteY3" fmla="*/ 0 h 34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137" h="342923">
                    <a:moveTo>
                      <a:pt x="0" y="312822"/>
                    </a:moveTo>
                    <a:cubicBezTo>
                      <a:pt x="124326" y="338890"/>
                      <a:pt x="248653" y="364959"/>
                      <a:pt x="320843" y="312822"/>
                    </a:cubicBezTo>
                    <a:cubicBezTo>
                      <a:pt x="393033" y="260685"/>
                      <a:pt x="433137" y="0"/>
                      <a:pt x="433137" y="0"/>
                    </a:cubicBezTo>
                    <a:lnTo>
                      <a:pt x="433137" y="0"/>
                    </a:lnTo>
                  </a:path>
                </a:pathLst>
              </a:cu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자유형 60"/>
              <p:cNvSpPr/>
              <p:nvPr/>
            </p:nvSpPr>
            <p:spPr>
              <a:xfrm rot="16200000">
                <a:off x="311874" y="2658064"/>
                <a:ext cx="433137" cy="342923"/>
              </a:xfrm>
              <a:custGeom>
                <a:avLst/>
                <a:gdLst>
                  <a:gd name="connsiteX0" fmla="*/ 0 w 433137"/>
                  <a:gd name="connsiteY0" fmla="*/ 312822 h 342923"/>
                  <a:gd name="connsiteX1" fmla="*/ 320843 w 433137"/>
                  <a:gd name="connsiteY1" fmla="*/ 312822 h 342923"/>
                  <a:gd name="connsiteX2" fmla="*/ 433137 w 433137"/>
                  <a:gd name="connsiteY2" fmla="*/ 0 h 342923"/>
                  <a:gd name="connsiteX3" fmla="*/ 433137 w 433137"/>
                  <a:gd name="connsiteY3" fmla="*/ 0 h 34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137" h="342923">
                    <a:moveTo>
                      <a:pt x="0" y="312822"/>
                    </a:moveTo>
                    <a:cubicBezTo>
                      <a:pt x="124326" y="338890"/>
                      <a:pt x="248653" y="364959"/>
                      <a:pt x="320843" y="312822"/>
                    </a:cubicBezTo>
                    <a:cubicBezTo>
                      <a:pt x="393033" y="260685"/>
                      <a:pt x="433137" y="0"/>
                      <a:pt x="433137" y="0"/>
                    </a:cubicBezTo>
                    <a:lnTo>
                      <a:pt x="433137" y="0"/>
                    </a:lnTo>
                  </a:path>
                </a:pathLst>
              </a:cu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rot="900000">
              <a:off x="7353316" y="4591027"/>
              <a:ext cx="279417" cy="272859"/>
              <a:chOff x="356981" y="2205789"/>
              <a:chExt cx="876931" cy="856346"/>
            </a:xfrm>
          </p:grpSpPr>
          <p:sp>
            <p:nvSpPr>
              <p:cNvPr id="64" name="자유형 63"/>
              <p:cNvSpPr/>
              <p:nvPr/>
            </p:nvSpPr>
            <p:spPr>
              <a:xfrm>
                <a:off x="376989" y="2205789"/>
                <a:ext cx="433137" cy="342923"/>
              </a:xfrm>
              <a:custGeom>
                <a:avLst/>
                <a:gdLst>
                  <a:gd name="connsiteX0" fmla="*/ 0 w 433137"/>
                  <a:gd name="connsiteY0" fmla="*/ 312822 h 342923"/>
                  <a:gd name="connsiteX1" fmla="*/ 320843 w 433137"/>
                  <a:gd name="connsiteY1" fmla="*/ 312822 h 342923"/>
                  <a:gd name="connsiteX2" fmla="*/ 433137 w 433137"/>
                  <a:gd name="connsiteY2" fmla="*/ 0 h 342923"/>
                  <a:gd name="connsiteX3" fmla="*/ 433137 w 433137"/>
                  <a:gd name="connsiteY3" fmla="*/ 0 h 34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137" h="342923">
                    <a:moveTo>
                      <a:pt x="0" y="312822"/>
                    </a:moveTo>
                    <a:cubicBezTo>
                      <a:pt x="124326" y="338890"/>
                      <a:pt x="248653" y="364959"/>
                      <a:pt x="320843" y="312822"/>
                    </a:cubicBezTo>
                    <a:cubicBezTo>
                      <a:pt x="393033" y="260685"/>
                      <a:pt x="433137" y="0"/>
                      <a:pt x="433137" y="0"/>
                    </a:cubicBezTo>
                    <a:lnTo>
                      <a:pt x="433137" y="0"/>
                    </a:lnTo>
                  </a:path>
                </a:pathLst>
              </a:cu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자유형 64"/>
              <p:cNvSpPr/>
              <p:nvPr/>
            </p:nvSpPr>
            <p:spPr>
              <a:xfrm rot="5400000">
                <a:off x="845882" y="2250896"/>
                <a:ext cx="433137" cy="342923"/>
              </a:xfrm>
              <a:custGeom>
                <a:avLst/>
                <a:gdLst>
                  <a:gd name="connsiteX0" fmla="*/ 0 w 433137"/>
                  <a:gd name="connsiteY0" fmla="*/ 312822 h 342923"/>
                  <a:gd name="connsiteX1" fmla="*/ 320843 w 433137"/>
                  <a:gd name="connsiteY1" fmla="*/ 312822 h 342923"/>
                  <a:gd name="connsiteX2" fmla="*/ 433137 w 433137"/>
                  <a:gd name="connsiteY2" fmla="*/ 0 h 342923"/>
                  <a:gd name="connsiteX3" fmla="*/ 433137 w 433137"/>
                  <a:gd name="connsiteY3" fmla="*/ 0 h 34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137" h="342923">
                    <a:moveTo>
                      <a:pt x="0" y="312822"/>
                    </a:moveTo>
                    <a:cubicBezTo>
                      <a:pt x="124326" y="338890"/>
                      <a:pt x="248653" y="364959"/>
                      <a:pt x="320843" y="312822"/>
                    </a:cubicBezTo>
                    <a:cubicBezTo>
                      <a:pt x="393033" y="260685"/>
                      <a:pt x="433137" y="0"/>
                      <a:pt x="433137" y="0"/>
                    </a:cubicBezTo>
                    <a:lnTo>
                      <a:pt x="433137" y="0"/>
                    </a:lnTo>
                  </a:path>
                </a:pathLst>
              </a:cu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자유형 65"/>
              <p:cNvSpPr/>
              <p:nvPr/>
            </p:nvSpPr>
            <p:spPr>
              <a:xfrm rot="10800000">
                <a:off x="769370" y="2719212"/>
                <a:ext cx="433137" cy="342923"/>
              </a:xfrm>
              <a:custGeom>
                <a:avLst/>
                <a:gdLst>
                  <a:gd name="connsiteX0" fmla="*/ 0 w 433137"/>
                  <a:gd name="connsiteY0" fmla="*/ 312822 h 342923"/>
                  <a:gd name="connsiteX1" fmla="*/ 320843 w 433137"/>
                  <a:gd name="connsiteY1" fmla="*/ 312822 h 342923"/>
                  <a:gd name="connsiteX2" fmla="*/ 433137 w 433137"/>
                  <a:gd name="connsiteY2" fmla="*/ 0 h 342923"/>
                  <a:gd name="connsiteX3" fmla="*/ 433137 w 433137"/>
                  <a:gd name="connsiteY3" fmla="*/ 0 h 34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137" h="342923">
                    <a:moveTo>
                      <a:pt x="0" y="312822"/>
                    </a:moveTo>
                    <a:cubicBezTo>
                      <a:pt x="124326" y="338890"/>
                      <a:pt x="248653" y="364959"/>
                      <a:pt x="320843" y="312822"/>
                    </a:cubicBezTo>
                    <a:cubicBezTo>
                      <a:pt x="393033" y="260685"/>
                      <a:pt x="433137" y="0"/>
                      <a:pt x="433137" y="0"/>
                    </a:cubicBezTo>
                    <a:lnTo>
                      <a:pt x="433137" y="0"/>
                    </a:lnTo>
                  </a:path>
                </a:pathLst>
              </a:cu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자유형 66"/>
              <p:cNvSpPr/>
              <p:nvPr/>
            </p:nvSpPr>
            <p:spPr>
              <a:xfrm rot="16200000">
                <a:off x="311874" y="2658064"/>
                <a:ext cx="433137" cy="342923"/>
              </a:xfrm>
              <a:custGeom>
                <a:avLst/>
                <a:gdLst>
                  <a:gd name="connsiteX0" fmla="*/ 0 w 433137"/>
                  <a:gd name="connsiteY0" fmla="*/ 312822 h 342923"/>
                  <a:gd name="connsiteX1" fmla="*/ 320843 w 433137"/>
                  <a:gd name="connsiteY1" fmla="*/ 312822 h 342923"/>
                  <a:gd name="connsiteX2" fmla="*/ 433137 w 433137"/>
                  <a:gd name="connsiteY2" fmla="*/ 0 h 342923"/>
                  <a:gd name="connsiteX3" fmla="*/ 433137 w 433137"/>
                  <a:gd name="connsiteY3" fmla="*/ 0 h 34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137" h="342923">
                    <a:moveTo>
                      <a:pt x="0" y="312822"/>
                    </a:moveTo>
                    <a:cubicBezTo>
                      <a:pt x="124326" y="338890"/>
                      <a:pt x="248653" y="364959"/>
                      <a:pt x="320843" y="312822"/>
                    </a:cubicBezTo>
                    <a:cubicBezTo>
                      <a:pt x="393033" y="260685"/>
                      <a:pt x="433137" y="0"/>
                      <a:pt x="433137" y="0"/>
                    </a:cubicBezTo>
                    <a:lnTo>
                      <a:pt x="433137" y="0"/>
                    </a:lnTo>
                  </a:path>
                </a:pathLst>
              </a:cu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 rot="20700000">
              <a:off x="7898523" y="3921118"/>
              <a:ext cx="1098569" cy="709160"/>
              <a:chOff x="-453792" y="241826"/>
              <a:chExt cx="1098569" cy="709160"/>
            </a:xfrm>
          </p:grpSpPr>
          <p:cxnSp>
            <p:nvCxnSpPr>
              <p:cNvPr id="69" name="직선 연결선 68"/>
              <p:cNvCxnSpPr/>
              <p:nvPr/>
            </p:nvCxnSpPr>
            <p:spPr>
              <a:xfrm flipV="1">
                <a:off x="-433143" y="241826"/>
                <a:ext cx="536221" cy="2442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 rot="900000">
                <a:off x="-453792" y="843216"/>
                <a:ext cx="579288" cy="749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-232386" y="304655"/>
                <a:ext cx="8771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안보여</a:t>
                </a:r>
                <a:endParaRPr lang="en-US" altLang="ko-KR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  <a:p>
                <a:r>
                  <a:rPr lang="ko-KR" altLang="en-US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시바</a:t>
                </a:r>
                <a:r>
                  <a:rPr lang="en-US" altLang="ko-KR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!</a:t>
                </a:r>
                <a:endParaRPr lang="ko-KR" altLang="en-US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83" b="41720" l="6099" r="86525">
                          <a14:foregroundMark x1="20000" y1="36231" x2="59007" y2="40165"/>
                          <a14:foregroundMark x1="51348" y1="40439" x2="12057" y2="40165"/>
                          <a14:backgroundMark x1="83688" y1="17017" x2="83404" y2="26715"/>
                          <a14:backgroundMark x1="83688" y1="14547" x2="83404" y2="18481"/>
                        </a14:backgroundRemoval>
                      </a14:imgEffect>
                    </a14:imgLayer>
                  </a14:imgProps>
                </a:ext>
              </a:extLst>
            </a:blip>
            <a:srcRect l="5442" r="4459" b="58461"/>
            <a:stretch/>
          </p:blipFill>
          <p:spPr>
            <a:xfrm>
              <a:off x="4073366" y="3596051"/>
              <a:ext cx="2644959" cy="1890562"/>
            </a:xfrm>
            <a:prstGeom prst="rect">
              <a:avLst/>
            </a:prstGeom>
          </p:spPr>
        </p:pic>
        <p:grpSp>
          <p:nvGrpSpPr>
            <p:cNvPr id="41" name="그룹 40"/>
            <p:cNvGrpSpPr/>
            <p:nvPr/>
          </p:nvGrpSpPr>
          <p:grpSpPr>
            <a:xfrm>
              <a:off x="5638561" y="4762500"/>
              <a:ext cx="602419" cy="300989"/>
              <a:chOff x="185095" y="2731384"/>
              <a:chExt cx="1129356" cy="564265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85095" y="2731384"/>
                <a:ext cx="1129356" cy="564265"/>
              </a:xfrm>
              <a:prstGeom prst="ellipse">
                <a:avLst/>
              </a:prstGeom>
              <a:solidFill>
                <a:srgbClr val="FF9999">
                  <a:alpha val="32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/>
              <p:cNvCxnSpPr>
                <a:stCxn id="24" idx="0"/>
                <a:endCxn id="24" idx="3"/>
              </p:cNvCxnSpPr>
              <p:nvPr/>
            </p:nvCxnSpPr>
            <p:spPr>
              <a:xfrm flipH="1">
                <a:off x="350485" y="2731384"/>
                <a:ext cx="399288" cy="48163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4" idx="7"/>
                <a:endCxn id="24" idx="4"/>
              </p:cNvCxnSpPr>
              <p:nvPr/>
            </p:nvCxnSpPr>
            <p:spPr>
              <a:xfrm flipH="1">
                <a:off x="749773" y="2814019"/>
                <a:ext cx="399288" cy="48163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>
                <a:off x="938213" y="2888057"/>
                <a:ext cx="321469" cy="38776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flipH="1">
                <a:off x="532144" y="2752325"/>
                <a:ext cx="434644" cy="52427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 flipH="1">
                <a:off x="238126" y="2742801"/>
                <a:ext cx="321469" cy="38776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4107073" y="4775668"/>
              <a:ext cx="602419" cy="300989"/>
              <a:chOff x="185095" y="2731384"/>
              <a:chExt cx="1129356" cy="564265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185095" y="2731384"/>
                <a:ext cx="1129356" cy="564265"/>
              </a:xfrm>
              <a:prstGeom prst="ellipse">
                <a:avLst/>
              </a:prstGeom>
              <a:solidFill>
                <a:srgbClr val="FF9999">
                  <a:alpha val="32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/>
              <p:cNvCxnSpPr>
                <a:stCxn id="43" idx="0"/>
                <a:endCxn id="43" idx="3"/>
              </p:cNvCxnSpPr>
              <p:nvPr/>
            </p:nvCxnSpPr>
            <p:spPr>
              <a:xfrm flipH="1">
                <a:off x="350485" y="2731384"/>
                <a:ext cx="399288" cy="48163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>
                <a:stCxn id="43" idx="7"/>
                <a:endCxn id="43" idx="4"/>
              </p:cNvCxnSpPr>
              <p:nvPr/>
            </p:nvCxnSpPr>
            <p:spPr>
              <a:xfrm flipH="1">
                <a:off x="749773" y="2814019"/>
                <a:ext cx="399288" cy="48163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938213" y="2888057"/>
                <a:ext cx="321469" cy="38776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>
                <a:off x="532144" y="2752325"/>
                <a:ext cx="434644" cy="52427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238126" y="2742801"/>
                <a:ext cx="321469" cy="38776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/>
            <p:cNvGrpSpPr/>
            <p:nvPr/>
          </p:nvGrpSpPr>
          <p:grpSpPr>
            <a:xfrm rot="20700000">
              <a:off x="6364106" y="3512179"/>
              <a:ext cx="1226669" cy="701276"/>
              <a:chOff x="-515409" y="190826"/>
              <a:chExt cx="1226669" cy="701276"/>
            </a:xfrm>
          </p:grpSpPr>
          <p:cxnSp>
            <p:nvCxnSpPr>
              <p:cNvPr id="9" name="직선 연결선 8"/>
              <p:cNvCxnSpPr/>
              <p:nvPr/>
            </p:nvCxnSpPr>
            <p:spPr>
              <a:xfrm flipV="1">
                <a:off x="-426874" y="190826"/>
                <a:ext cx="536221" cy="2442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rot="900000">
                <a:off x="-515409" y="749051"/>
                <a:ext cx="679000" cy="14305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-353455" y="319902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안녕</a:t>
                </a:r>
                <a:r>
                  <a:rPr lang="en-US" altLang="ko-KR" sz="28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?</a:t>
                </a:r>
                <a:endParaRPr lang="ko-KR" altLang="en-US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0" y="12059"/>
            <a:ext cx="9624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맑은 하늘 초록 동산을 배경으로 </a:t>
            </a:r>
            <a:r>
              <a:rPr lang="ko-KR" altLang="en-US" dirty="0" err="1" smtClean="0"/>
              <a:t>시바견들이</a:t>
            </a:r>
            <a:r>
              <a:rPr lang="ko-KR" altLang="en-US" dirty="0" smtClean="0"/>
              <a:t> 얼굴을 </a:t>
            </a:r>
            <a:r>
              <a:rPr lang="ko-KR" altLang="en-US" dirty="0" err="1" smtClean="0"/>
              <a:t>빼꼼이</a:t>
            </a:r>
            <a:r>
              <a:rPr lang="ko-KR" altLang="en-US" dirty="0" smtClean="0"/>
              <a:t> 내놓고 사람들을 바라보는 형식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시바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견이기에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시바</a:t>
            </a:r>
            <a:r>
              <a:rPr lang="en-US" altLang="ko-KR" dirty="0" smtClean="0"/>
              <a:t>’</a:t>
            </a:r>
            <a:r>
              <a:rPr lang="ko-KR" altLang="en-US" dirty="0"/>
              <a:t> </a:t>
            </a:r>
            <a:r>
              <a:rPr lang="ko-KR" altLang="en-US" dirty="0" smtClean="0"/>
              <a:t>라는 단어를 강조해서 사용한다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120421" y="937012"/>
            <a:ext cx="3907367" cy="43088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 smtClean="0"/>
              <a:t>헤드라인 </a:t>
            </a:r>
            <a:r>
              <a:rPr lang="ko-KR" altLang="en-US" sz="1100" dirty="0" smtClean="0"/>
              <a:t>폰트 사용하여</a:t>
            </a:r>
            <a:endParaRPr lang="en-US" altLang="ko-KR" sz="1100" dirty="0" smtClean="0"/>
          </a:p>
          <a:p>
            <a:r>
              <a:rPr lang="ko-KR" altLang="en-US" sz="1100" dirty="0" err="1" smtClean="0"/>
              <a:t>시바견이</a:t>
            </a:r>
            <a:r>
              <a:rPr lang="ko-KR" altLang="en-US" sz="1100" dirty="0" smtClean="0"/>
              <a:t> 당당하게 나의 해를 공표하는 느낌을 주도록 한다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97" name="직선 화살표 연결선 96"/>
          <p:cNvCxnSpPr>
            <a:stCxn id="81" idx="2"/>
          </p:cNvCxnSpPr>
          <p:nvPr/>
        </p:nvCxnSpPr>
        <p:spPr>
          <a:xfrm>
            <a:off x="2074105" y="1367899"/>
            <a:ext cx="726614" cy="737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98" name="TextBox 97"/>
          <p:cNvSpPr txBox="1"/>
          <p:nvPr/>
        </p:nvSpPr>
        <p:spPr>
          <a:xfrm>
            <a:off x="7337450" y="899252"/>
            <a:ext cx="4016350" cy="2616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smtClean="0"/>
              <a:t>표어가 </a:t>
            </a:r>
            <a:r>
              <a:rPr lang="ko-KR" altLang="en-US" sz="1100" dirty="0" smtClean="0"/>
              <a:t>해처럼 뜨는 형태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특히 시바 글자를 크게 표시한다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99" name="직선 화살표 연결선 98"/>
          <p:cNvCxnSpPr>
            <a:stCxn id="98" idx="2"/>
          </p:cNvCxnSpPr>
          <p:nvPr/>
        </p:nvCxnSpPr>
        <p:spPr>
          <a:xfrm flipH="1">
            <a:off x="8374093" y="1160862"/>
            <a:ext cx="971532" cy="779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0" name="TextBox 99"/>
          <p:cNvSpPr txBox="1"/>
          <p:nvPr/>
        </p:nvSpPr>
        <p:spPr>
          <a:xfrm>
            <a:off x="6345908" y="6088371"/>
            <a:ext cx="2521867" cy="2616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 smtClean="0"/>
              <a:t>시바 견들의 귀여운 얼굴을 강조한다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101" name="직선 화살표 연결선 100"/>
          <p:cNvCxnSpPr>
            <a:stCxn id="100" idx="0"/>
          </p:cNvCxnSpPr>
          <p:nvPr/>
        </p:nvCxnSpPr>
        <p:spPr>
          <a:xfrm flipH="1" flipV="1">
            <a:off x="6771884" y="5510923"/>
            <a:ext cx="834958" cy="5774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0174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12059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아래와 같이 밝은 동산 느낌의 배경을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://cdn.sketchpan.com/member/a/apink623/draw/1409729099345/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30" y="987513"/>
            <a:ext cx="4560380" cy="26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동산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728" y="987513"/>
            <a:ext cx="4006145" cy="266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t2.depositphotos.com/1465111/5284/i/950/depositphotos_52846217-stock-photo-stray-dog-puppy-curled-u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61" y="3676022"/>
            <a:ext cx="4545684" cy="303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관련 이미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728" y="3699615"/>
            <a:ext cx="4815802" cy="30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02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82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Adobe 고딕 Std B</vt:lpstr>
      <vt:lpstr>맑은 고딕</vt:lpstr>
      <vt:lpstr>Arial</vt:lpstr>
      <vt:lpstr>Office 테마</vt:lpstr>
      <vt:lpstr>1월 펫 배너 컨셉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139</cp:revision>
  <dcterms:created xsi:type="dcterms:W3CDTF">2017-03-24T08:16:41Z</dcterms:created>
  <dcterms:modified xsi:type="dcterms:W3CDTF">2017-12-26T05:56:35Z</dcterms:modified>
</cp:coreProperties>
</file>