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9" r:id="rId5"/>
    <p:sldId id="270" r:id="rId6"/>
    <p:sldId id="271" r:id="rId7"/>
    <p:sldId id="27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3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5.jpeg"/><Relationship Id="rId9" Type="http://schemas.openxmlformats.org/officeDocument/2006/relationships/image" Target="../media/image1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17" Type="http://schemas.openxmlformats.org/officeDocument/2006/relationships/image" Target="../media/image31.jpe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Relationship Id="rId1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17" Type="http://schemas.openxmlformats.org/officeDocument/2006/relationships/image" Target="../media/image31.jpe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Relationship Id="rId1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놀러와 마이홈 울프강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5" t="46267" r="10801"/>
          <a:stretch/>
        </p:blipFill>
        <p:spPr bwMode="auto">
          <a:xfrm>
            <a:off x="1348470" y="4542869"/>
            <a:ext cx="845067" cy="126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놀러와 마이홈 울프강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5" t="46267" r="10801"/>
          <a:stretch/>
        </p:blipFill>
        <p:spPr bwMode="auto">
          <a:xfrm>
            <a:off x="3286358" y="3213779"/>
            <a:ext cx="845067" cy="126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7"/>
            <a:ext cx="12192000" cy="1182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/>
              <a:t>2018</a:t>
            </a:r>
            <a:r>
              <a:rPr lang="ko-KR" altLang="en-US" sz="900" smtClean="0"/>
              <a:t>년 러시아 월드컵을 대비하여 러시아 월드컵 마스코트처럼 늑대 펫을 판매하도록 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인간형으로 </a:t>
            </a:r>
            <a:r>
              <a:rPr lang="en-US" altLang="ko-KR" sz="900" dirty="0" smtClean="0"/>
              <a:t>2</a:t>
            </a:r>
            <a:r>
              <a:rPr lang="ko-KR" altLang="en-US" sz="900" smtClean="0"/>
              <a:t>족 보행을 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펭귄보다 약간 더 </a:t>
            </a:r>
            <a:r>
              <a:rPr lang="ko-KR" altLang="en-US" sz="900" dirty="0" smtClean="0"/>
              <a:t>큰 </a:t>
            </a:r>
            <a:r>
              <a:rPr lang="ko-KR" altLang="en-US" sz="900" dirty="0" smtClean="0"/>
              <a:t>키를 가지고 있고 </a:t>
            </a:r>
            <a:r>
              <a:rPr lang="en-US" altLang="ko-KR" sz="900" dirty="0" smtClean="0"/>
              <a:t>1:1 </a:t>
            </a:r>
            <a:r>
              <a:rPr lang="ko-KR" altLang="en-US" sz="900" smtClean="0"/>
              <a:t>혹은 </a:t>
            </a:r>
            <a:r>
              <a:rPr lang="en-US" altLang="ko-KR" sz="900" dirty="0" smtClean="0"/>
              <a:t>1:2</a:t>
            </a:r>
            <a:r>
              <a:rPr lang="ko-KR" altLang="en-US" sz="900" smtClean="0"/>
              <a:t>의 신체 비율을 가지고 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머리가 몸에 비해 크고 더 굵다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83" y="2141024"/>
            <a:ext cx="1168146" cy="2366805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425468" y="2209315"/>
            <a:ext cx="0" cy="34948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34441" y="4408097"/>
            <a:ext cx="291851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79003" y="3414193"/>
            <a:ext cx="291851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72197" y="2209315"/>
            <a:ext cx="0" cy="34948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 </a:t>
            </a:r>
            <a:r>
              <a:rPr lang="en-US" altLang="ko-KR" sz="2000" dirty="0" smtClean="0"/>
              <a:t>–</a:t>
            </a:r>
            <a:r>
              <a:rPr lang="ko-KR" altLang="en-US" sz="2000" smtClean="0"/>
              <a:t>예시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2</a:t>
            </a:r>
            <a:r>
              <a:rPr lang="ko-KR" altLang="en-US" sz="1000" smtClean="0"/>
              <a:t>발로 걸어다니는 인간형으로 전체적으로 중후한 느낌의 젠틀한 신사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펭귄보다 조금 </a:t>
            </a:r>
            <a:r>
              <a:rPr lang="ko-KR" altLang="en-US" sz="1000" dirty="0"/>
              <a:t>큰 키로 </a:t>
            </a:r>
            <a:r>
              <a:rPr lang="en-US" altLang="ko-KR" sz="1000" dirty="0" smtClean="0"/>
              <a:t>1:1 ~ 1:2</a:t>
            </a:r>
            <a:r>
              <a:rPr lang="ko-KR" altLang="en-US" sz="1000" smtClean="0"/>
              <a:t>의 신체 비율을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머리에 비해 신체가 얇다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79861" y="1562396"/>
            <a:ext cx="5143873" cy="2347494"/>
            <a:chOff x="2369986" y="1562395"/>
            <a:chExt cx="6780129" cy="3094227"/>
          </a:xfrm>
        </p:grpSpPr>
        <p:pic>
          <p:nvPicPr>
            <p:cNvPr id="34" name="Picture 6" descr="dappermouth: ““Cruel,” he thought, “how stories go—with men as heroes, wolves as foes.” ”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986" y="1562395"/>
              <a:ext cx="2411720" cy="3061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 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250" y="1562396"/>
              <a:ext cx="2202442" cy="308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haunted by animal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2693" y="1565254"/>
              <a:ext cx="2167422" cy="3091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2" descr="pinterest ─ bagmil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400" y="1562396"/>
            <a:ext cx="1320041" cy="234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48" y="3907575"/>
            <a:ext cx="1912552" cy="28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파일:5fw9CTz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84" y="3885203"/>
            <a:ext cx="1918464" cy="28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미녀와 야수 야수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8"/>
          <a:stretch/>
        </p:blipFill>
        <p:spPr bwMode="auto">
          <a:xfrm>
            <a:off x="9423734" y="1562396"/>
            <a:ext cx="1479666" cy="232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놀러와 마이홈 울프강에 대한 이미지 검색결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5" t="46267" r="10801"/>
          <a:stretch/>
        </p:blipFill>
        <p:spPr bwMode="auto">
          <a:xfrm>
            <a:off x="-1" y="1567100"/>
            <a:ext cx="1551962" cy="23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rt of Celine Kim- illustration fox in yellow raincoat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19335" r="8201" b="10332"/>
          <a:stretch/>
        </p:blipFill>
        <p:spPr bwMode="auto">
          <a:xfrm>
            <a:off x="1551961" y="1582217"/>
            <a:ext cx="1735598" cy="21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7" b="18769"/>
          <a:stretch/>
        </p:blipFill>
        <p:spPr bwMode="auto">
          <a:xfrm>
            <a:off x="1889365" y="3885200"/>
            <a:ext cx="243348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귀여운 늑대 캐릭터에 대한 이미지 검색결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t="23707" r="10601" b="10411"/>
          <a:stretch/>
        </p:blipFill>
        <p:spPr bwMode="auto">
          <a:xfrm>
            <a:off x="0" y="3885201"/>
            <a:ext cx="188936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귀여운 늑대 캐릭터에 대한 이미지 검색결과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7" b="6307"/>
          <a:stretch/>
        </p:blipFill>
        <p:spPr bwMode="auto">
          <a:xfrm>
            <a:off x="4322851" y="3894726"/>
            <a:ext cx="2125582" cy="20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귀여운 늑대 캐릭터에 대한 이미지 검색결과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9" b="6599"/>
          <a:stretch/>
        </p:blipFill>
        <p:spPr bwMode="auto">
          <a:xfrm>
            <a:off x="6448434" y="3894725"/>
            <a:ext cx="1912550" cy="186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주토피아 피닉에 대한 이미지 검색결과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9" t="1427" r="19157"/>
          <a:stretch/>
        </p:blipFill>
        <p:spPr bwMode="auto">
          <a:xfrm>
            <a:off x="3289650" y="1582216"/>
            <a:ext cx="1244249" cy="20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 descr="놀러와 마이홈 울프강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5" t="46267" r="10801"/>
          <a:stretch/>
        </p:blipFill>
        <p:spPr bwMode="auto">
          <a:xfrm>
            <a:off x="5924248" y="1300321"/>
            <a:ext cx="1551962" cy="23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86143" y="1700705"/>
            <a:ext cx="4384362" cy="4194303"/>
            <a:chOff x="483566" y="1629555"/>
            <a:chExt cx="2994578" cy="2864766"/>
          </a:xfrm>
        </p:grpSpPr>
        <p:pic>
          <p:nvPicPr>
            <p:cNvPr id="37" name="Picture 2" descr="pinterest ─ bagmilk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607"/>
            <a:stretch/>
          </p:blipFill>
          <p:spPr bwMode="auto">
            <a:xfrm>
              <a:off x="2158103" y="1657356"/>
              <a:ext cx="1320041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8" descr="haunted by animal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210"/>
            <a:stretch/>
          </p:blipFill>
          <p:spPr bwMode="auto">
            <a:xfrm>
              <a:off x="483566" y="1629555"/>
              <a:ext cx="1644356" cy="158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dappermouth: ““Cruel,” he thought, “how stories go—with men as heroes, wolves as foes.” ”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61"/>
            <a:stretch/>
          </p:blipFill>
          <p:spPr bwMode="auto">
            <a:xfrm>
              <a:off x="997058" y="3334336"/>
              <a:ext cx="1829697" cy="1159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신체 특징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734498"/>
            <a:ext cx="12192000" cy="861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머리가 매우 크다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smtClean="0"/>
              <a:t>매우 </a:t>
            </a:r>
            <a:r>
              <a:rPr lang="ko-KR" altLang="en-US" sz="1000" dirty="0" smtClean="0"/>
              <a:t>점잖은 표정을 짓고 있음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81700" y="2114550"/>
            <a:ext cx="857249" cy="72389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4819" y="1601251"/>
            <a:ext cx="4349081" cy="4447124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 flipV="1">
            <a:off x="4533900" y="2476500"/>
            <a:ext cx="1447800" cy="1348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8440" y="3614774"/>
            <a:ext cx="1832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매우 점잖고 평온한</a:t>
            </a:r>
            <a:endParaRPr lang="en-US" altLang="ko-KR" sz="1000" dirty="0" smtClean="0"/>
          </a:p>
          <a:p>
            <a:r>
              <a:rPr lang="ko-KR" altLang="en-US" sz="1000" dirty="0" smtClean="0"/>
              <a:t>표정을 짓고 있고</a:t>
            </a:r>
            <a:endParaRPr lang="en-US" altLang="ko-KR" sz="1000" dirty="0" smtClean="0"/>
          </a:p>
          <a:p>
            <a:r>
              <a:rPr lang="ko-KR" altLang="en-US" sz="1000" dirty="0" smtClean="0"/>
              <a:t>반쯤 감긴 눈을 가지고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4901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의상 예시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-1693334" y="4943514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 smtClean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45" y="1351264"/>
            <a:ext cx="3684365" cy="5484010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기본적으로 정장을 입고 있고 그 위에 남성용 케이프 코트를 덮고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한 손에는 </a:t>
            </a:r>
            <a:r>
              <a:rPr lang="ko-KR" altLang="en-US" sz="1000" dirty="0"/>
              <a:t>일</a:t>
            </a:r>
            <a:r>
              <a:rPr lang="ko-KR" altLang="en-US" sz="1000" dirty="0" smtClean="0"/>
              <a:t>자형 지팡이를 들고 있고 길게 나온 </a:t>
            </a:r>
            <a:r>
              <a:rPr lang="ko-KR" altLang="en-US" sz="1000" dirty="0" err="1" smtClean="0"/>
              <a:t>코쪽에</a:t>
            </a:r>
            <a:r>
              <a:rPr lang="ko-KR" altLang="en-US" sz="1000" dirty="0" smtClean="0"/>
              <a:t> 작고 동그란 안경을 쓰고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571381" y="2711242"/>
            <a:ext cx="3125764" cy="4124032"/>
            <a:chOff x="8015200" y="731157"/>
            <a:chExt cx="4160391" cy="5489086"/>
          </a:xfrm>
        </p:grpSpPr>
        <p:pic>
          <p:nvPicPr>
            <p:cNvPr id="20" name="Picture 10" descr="파일:attachment/uploadfile/j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200" y="3449455"/>
              <a:ext cx="2556077" cy="2770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관련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211" y="3448598"/>
              <a:ext cx="1574380" cy="215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남성 케이프 코트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478" y="731157"/>
              <a:ext cx="2798248" cy="2718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34233" y="3616031"/>
            <a:ext cx="3911160" cy="3201382"/>
            <a:chOff x="162442" y="1523532"/>
            <a:chExt cx="4486412" cy="3672241"/>
          </a:xfrm>
        </p:grpSpPr>
        <p:pic>
          <p:nvPicPr>
            <p:cNvPr id="29" name="Picture 2" descr="pinterest ─ bagmil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311" y="3364415"/>
              <a:ext cx="1030543" cy="1830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Azriel - A Court of Thorns and Ros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511" y="3364414"/>
              <a:ext cx="953979" cy="1769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dappermouth: ““Cruel,” he thought, “how stories go—with men as heroes, wolves as foes.” ”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42" y="1523533"/>
              <a:ext cx="1434831" cy="182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 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407" y="1523533"/>
              <a:ext cx="1310322" cy="183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haunted by animal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0" y="3356592"/>
              <a:ext cx="1289488" cy="1839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 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559" y="1523532"/>
              <a:ext cx="1211485" cy="182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파일:5fw9CTz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058" y="3364414"/>
              <a:ext cx="1212028" cy="1830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429507" y="1521176"/>
            <a:ext cx="3221703" cy="1993697"/>
            <a:chOff x="8351953" y="447231"/>
            <a:chExt cx="3221703" cy="1993697"/>
          </a:xfrm>
        </p:grpSpPr>
        <p:pic>
          <p:nvPicPr>
            <p:cNvPr id="1026" name="Picture 2" descr="귀족 지팡이에 대한 이미지 검색결과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389" y="639119"/>
              <a:ext cx="1261267" cy="1801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관련 이미지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1" t="34607" r="24591" b="2459"/>
            <a:stretch/>
          </p:blipFill>
          <p:spPr bwMode="auto">
            <a:xfrm>
              <a:off x="8351953" y="447231"/>
              <a:ext cx="1751181" cy="1913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8886825" y="9976"/>
            <a:ext cx="2382877" cy="2603606"/>
            <a:chOff x="-202949" y="-1756812"/>
            <a:chExt cx="5618698" cy="6139163"/>
          </a:xfrm>
        </p:grpSpPr>
        <p:pic>
          <p:nvPicPr>
            <p:cNvPr id="43" name="Picture 6" descr="귀족 안경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947" y="1397849"/>
              <a:ext cx="2150834" cy="2984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194" y="1405012"/>
              <a:ext cx="3381555" cy="2539924"/>
            </a:xfrm>
            <a:prstGeom prst="rect">
              <a:avLst/>
            </a:prstGeom>
          </p:spPr>
        </p:pic>
        <p:pic>
          <p:nvPicPr>
            <p:cNvPr id="45" name="Picture 8" descr="스팀 펑크 안경에 대한 이미지 검색결과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072" y="-1756812"/>
              <a:ext cx="3128128" cy="3128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유키시로 에니시에 대한 이미지 검색결과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949" y="-1756812"/>
              <a:ext cx="2010942" cy="312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직선 화살표 연결선 11"/>
          <p:cNvCxnSpPr/>
          <p:nvPr/>
        </p:nvCxnSpPr>
        <p:spPr>
          <a:xfrm>
            <a:off x="3238500" y="2543175"/>
            <a:ext cx="127635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6162675" y="1201366"/>
            <a:ext cx="2624767" cy="67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6848475" y="3226945"/>
            <a:ext cx="1938966" cy="11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76650" y="3451200"/>
            <a:ext cx="2039541" cy="7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4235" y="223503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  <a:r>
              <a:rPr lang="ko-KR" altLang="en-US" sz="900" dirty="0" smtClean="0"/>
              <a:t>자형 지팡이를</a:t>
            </a:r>
            <a:endParaRPr lang="en-US" altLang="ko-KR" sz="900" dirty="0" smtClean="0"/>
          </a:p>
          <a:p>
            <a:r>
              <a:rPr lang="ko-KR" altLang="en-US" sz="900" dirty="0" smtClean="0"/>
              <a:t>들고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7435169" y="161471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코쪽으로</a:t>
            </a:r>
            <a:endParaRPr lang="en-US" altLang="ko-KR" sz="900" dirty="0"/>
          </a:p>
          <a:p>
            <a:r>
              <a:rPr lang="ko-KR" altLang="en-US" sz="900" dirty="0" smtClean="0"/>
              <a:t>작고 동그란 </a:t>
            </a:r>
            <a:r>
              <a:rPr lang="ko-KR" altLang="en-US" sz="900" dirty="0" err="1" smtClean="0"/>
              <a:t>악경</a:t>
            </a:r>
            <a:r>
              <a:rPr lang="ko-KR" altLang="en-US" sz="900" dirty="0" smtClean="0"/>
              <a:t> 착용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184567" y="3119321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남성용 케이프 코드</a:t>
            </a:r>
            <a:r>
              <a:rPr lang="en-US" altLang="ko-KR" sz="900" dirty="0" smtClean="0"/>
              <a:t>(</a:t>
            </a:r>
            <a:r>
              <a:rPr lang="ko-KR" altLang="en-US" sz="900" smtClean="0"/>
              <a:t>롱코트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를</a:t>
            </a:r>
            <a:endParaRPr lang="en-US" altLang="ko-KR" sz="900" dirty="0" smtClean="0"/>
          </a:p>
          <a:p>
            <a:r>
              <a:rPr lang="ko-KR" altLang="en-US" sz="900" dirty="0" smtClean="0"/>
              <a:t>덮고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3663103" y="3578606"/>
            <a:ext cx="1241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19</a:t>
            </a:r>
            <a:r>
              <a:rPr lang="ko-KR" altLang="en-US" sz="900" smtClean="0"/>
              <a:t>세기 풍 정장 착용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2733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</a:t>
            </a:r>
            <a:r>
              <a:rPr lang="ko-KR" altLang="en-US" sz="1000" smtClean="0"/>
              <a:t>같이 단순하게 정장만 입고 있는 형태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5" name="Picture 8" descr="파일:5fw9CT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34" y="1297155"/>
            <a:ext cx="3147866" cy="475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haunted by anima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43" y="1297155"/>
            <a:ext cx="3333889" cy="475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interest ─ bagmil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60" y="1297301"/>
            <a:ext cx="2676349" cy="475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놀러와 마이홈 울프강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5" t="46267" r="10801"/>
          <a:stretch/>
        </p:blipFill>
        <p:spPr bwMode="auto">
          <a:xfrm>
            <a:off x="109125" y="1297154"/>
            <a:ext cx="2274881" cy="339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주토피아 피닉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9" t="1427" r="19157"/>
          <a:stretch/>
        </p:blipFill>
        <p:spPr bwMode="auto">
          <a:xfrm>
            <a:off x="109125" y="4695051"/>
            <a:ext cx="1244249" cy="20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놀러와 마이홈 울프강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5" t="46267" r="10801"/>
          <a:stretch/>
        </p:blipFill>
        <p:spPr bwMode="auto">
          <a:xfrm>
            <a:off x="4646548" y="1467052"/>
            <a:ext cx="2274881" cy="339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정장만 입고 있는 형태에서 손에 지팡이를 쥐고 </a:t>
            </a:r>
            <a:r>
              <a:rPr lang="ko-KR" altLang="en-US" sz="1000" dirty="0" err="1" smtClean="0"/>
              <a:t>코쪽에</a:t>
            </a:r>
            <a:r>
              <a:rPr lang="ko-KR" altLang="en-US" sz="1000" smtClean="0"/>
              <a:t> 동그란 안경을 착용하게 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5182" y="2650649"/>
            <a:ext cx="3221703" cy="1993697"/>
            <a:chOff x="8351953" y="447231"/>
            <a:chExt cx="3221703" cy="1993697"/>
          </a:xfrm>
        </p:grpSpPr>
        <p:pic>
          <p:nvPicPr>
            <p:cNvPr id="1026" name="Picture 2" descr="귀족 지팡이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389" y="639119"/>
              <a:ext cx="1261267" cy="1801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관련 이미지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1" t="34607" r="24591" b="2459"/>
            <a:stretch/>
          </p:blipFill>
          <p:spPr bwMode="auto">
            <a:xfrm>
              <a:off x="8351953" y="447231"/>
              <a:ext cx="1751181" cy="1913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8886825" y="2650649"/>
            <a:ext cx="2382877" cy="2603606"/>
            <a:chOff x="-202949" y="-1756812"/>
            <a:chExt cx="5618698" cy="6139163"/>
          </a:xfrm>
        </p:grpSpPr>
        <p:pic>
          <p:nvPicPr>
            <p:cNvPr id="43" name="Picture 6" descr="귀족 안경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947" y="1397849"/>
              <a:ext cx="2150834" cy="2984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194" y="1405012"/>
              <a:ext cx="3381555" cy="2539924"/>
            </a:xfrm>
            <a:prstGeom prst="rect">
              <a:avLst/>
            </a:prstGeom>
          </p:spPr>
        </p:pic>
        <p:pic>
          <p:nvPicPr>
            <p:cNvPr id="45" name="Picture 8" descr="스팀 펑크 안경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072" y="-1756812"/>
              <a:ext cx="3128128" cy="3128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유키시로 에니시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949" y="-1756812"/>
              <a:ext cx="2010942" cy="312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직선 화살표 연결선 11"/>
          <p:cNvCxnSpPr/>
          <p:nvPr/>
        </p:nvCxnSpPr>
        <p:spPr>
          <a:xfrm flipV="1">
            <a:off x="2924175" y="3462479"/>
            <a:ext cx="1981200" cy="210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409001" y="3381928"/>
            <a:ext cx="3352562" cy="7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66683" y="320465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  <a:r>
              <a:rPr lang="ko-KR" altLang="en-US" sz="900" dirty="0" smtClean="0"/>
              <a:t>자형 지팡이를</a:t>
            </a:r>
            <a:endParaRPr lang="en-US" altLang="ko-KR" sz="900" dirty="0" smtClean="0"/>
          </a:p>
          <a:p>
            <a:r>
              <a:rPr lang="ko-KR" altLang="en-US" sz="900" dirty="0" smtClean="0"/>
              <a:t>들고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7468639" y="346247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코쪽으로</a:t>
            </a:r>
            <a:endParaRPr lang="en-US" altLang="ko-KR" sz="900" dirty="0"/>
          </a:p>
          <a:p>
            <a:r>
              <a:rPr lang="ko-KR" altLang="en-US" sz="900" dirty="0" smtClean="0"/>
              <a:t>작고 동그란 </a:t>
            </a:r>
            <a:r>
              <a:rPr lang="ko-KR" altLang="en-US" sz="900" dirty="0" err="1" smtClean="0"/>
              <a:t>악경</a:t>
            </a:r>
            <a:r>
              <a:rPr lang="ko-KR" altLang="en-US" sz="900" dirty="0" smtClean="0"/>
              <a:t> 착용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4905375" y="3150113"/>
            <a:ext cx="466725" cy="440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</a:t>
            </a:r>
            <a:r>
              <a:rPr lang="en-US" altLang="ko-KR" sz="2000" dirty="0" smtClean="0"/>
              <a:t>– 7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-1693334" y="4943514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 smtClean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45" y="1351264"/>
            <a:ext cx="3684365" cy="5484010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성의 형태에서 남성용 케이프 코트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롱코트 형태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를 추가한다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571381" y="2711242"/>
            <a:ext cx="3125764" cy="4124032"/>
            <a:chOff x="8015200" y="731157"/>
            <a:chExt cx="4160391" cy="5489086"/>
          </a:xfrm>
        </p:grpSpPr>
        <p:pic>
          <p:nvPicPr>
            <p:cNvPr id="20" name="Picture 10" descr="파일:attachment/uploadfile/j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200" y="3449455"/>
              <a:ext cx="2556077" cy="2770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관련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1211" y="3448598"/>
              <a:ext cx="1574380" cy="215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남성 케이프 코트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478" y="731157"/>
              <a:ext cx="2798248" cy="2718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34233" y="3616031"/>
            <a:ext cx="3911160" cy="3201382"/>
            <a:chOff x="162442" y="1523532"/>
            <a:chExt cx="4486412" cy="3672241"/>
          </a:xfrm>
        </p:grpSpPr>
        <p:pic>
          <p:nvPicPr>
            <p:cNvPr id="29" name="Picture 2" descr="pinterest ─ bagmil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311" y="3364415"/>
              <a:ext cx="1030543" cy="1830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Azriel - A Court of Thorns and Ros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511" y="3364414"/>
              <a:ext cx="953979" cy="1769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dappermouth: ““Cruel,” he thought, “how stories go—with men as heroes, wolves as foes.” ”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42" y="1523533"/>
              <a:ext cx="1434831" cy="182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 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407" y="1523533"/>
              <a:ext cx="1310322" cy="183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haunted by animal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0" y="3356592"/>
              <a:ext cx="1289488" cy="1839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 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559" y="1523532"/>
              <a:ext cx="1211485" cy="182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파일:5fw9CTz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058" y="3364414"/>
              <a:ext cx="1212028" cy="1830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429507" y="1521176"/>
            <a:ext cx="3221703" cy="1993697"/>
            <a:chOff x="8351953" y="447231"/>
            <a:chExt cx="3221703" cy="1993697"/>
          </a:xfrm>
        </p:grpSpPr>
        <p:pic>
          <p:nvPicPr>
            <p:cNvPr id="1026" name="Picture 2" descr="귀족 지팡이에 대한 이미지 검색결과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389" y="639119"/>
              <a:ext cx="1261267" cy="1801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관련 이미지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1" t="34607" r="24591" b="2459"/>
            <a:stretch/>
          </p:blipFill>
          <p:spPr bwMode="auto">
            <a:xfrm>
              <a:off x="8351953" y="447231"/>
              <a:ext cx="1751181" cy="1913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8886825" y="9976"/>
            <a:ext cx="2382877" cy="2603606"/>
            <a:chOff x="-202949" y="-1756812"/>
            <a:chExt cx="5618698" cy="6139163"/>
          </a:xfrm>
        </p:grpSpPr>
        <p:pic>
          <p:nvPicPr>
            <p:cNvPr id="43" name="Picture 6" descr="귀족 안경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947" y="1397849"/>
              <a:ext cx="2150834" cy="2984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194" y="1405012"/>
              <a:ext cx="3381555" cy="2539924"/>
            </a:xfrm>
            <a:prstGeom prst="rect">
              <a:avLst/>
            </a:prstGeom>
          </p:spPr>
        </p:pic>
        <p:pic>
          <p:nvPicPr>
            <p:cNvPr id="45" name="Picture 8" descr="스팀 펑크 안경에 대한 이미지 검색결과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072" y="-1756812"/>
              <a:ext cx="3128128" cy="3128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유키시로 에니시에 대한 이미지 검색결과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949" y="-1756812"/>
              <a:ext cx="2010942" cy="312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직선 화살표 연결선 11"/>
          <p:cNvCxnSpPr/>
          <p:nvPr/>
        </p:nvCxnSpPr>
        <p:spPr>
          <a:xfrm>
            <a:off x="3238500" y="2543175"/>
            <a:ext cx="127635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6162675" y="1201366"/>
            <a:ext cx="2624767" cy="67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6848475" y="3226945"/>
            <a:ext cx="1938966" cy="11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76650" y="3451200"/>
            <a:ext cx="2039541" cy="79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4235" y="223503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  <a:r>
              <a:rPr lang="ko-KR" altLang="en-US" sz="900" dirty="0" smtClean="0"/>
              <a:t>자형 지팡이를</a:t>
            </a:r>
            <a:endParaRPr lang="en-US" altLang="ko-KR" sz="900" dirty="0" smtClean="0"/>
          </a:p>
          <a:p>
            <a:r>
              <a:rPr lang="ko-KR" altLang="en-US" sz="900" dirty="0" smtClean="0"/>
              <a:t>들고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7435169" y="161471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코쪽으로</a:t>
            </a:r>
            <a:endParaRPr lang="en-US" altLang="ko-KR" sz="900" dirty="0"/>
          </a:p>
          <a:p>
            <a:r>
              <a:rPr lang="ko-KR" altLang="en-US" sz="900" dirty="0" smtClean="0"/>
              <a:t>작고 동그란 </a:t>
            </a:r>
            <a:r>
              <a:rPr lang="ko-KR" altLang="en-US" sz="900" dirty="0" err="1" smtClean="0"/>
              <a:t>악경</a:t>
            </a:r>
            <a:r>
              <a:rPr lang="ko-KR" altLang="en-US" sz="900" dirty="0" smtClean="0"/>
              <a:t> 착용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184567" y="3119321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남성용 케이프 코트</a:t>
            </a:r>
            <a:r>
              <a:rPr lang="en-US" altLang="ko-KR" sz="900" dirty="0" smtClean="0"/>
              <a:t>(</a:t>
            </a:r>
            <a:r>
              <a:rPr lang="ko-KR" altLang="en-US" sz="900" smtClean="0"/>
              <a:t>롱코트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를</a:t>
            </a:r>
            <a:endParaRPr lang="en-US" altLang="ko-KR" sz="900" dirty="0" smtClean="0"/>
          </a:p>
          <a:p>
            <a:r>
              <a:rPr lang="ko-KR" altLang="en-US" sz="900" dirty="0" smtClean="0"/>
              <a:t>덮고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3663103" y="3578606"/>
            <a:ext cx="1241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19</a:t>
            </a:r>
            <a:r>
              <a:rPr lang="ko-KR" altLang="en-US" sz="900" smtClean="0"/>
              <a:t>세기 풍 정장 착용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490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늑대 신사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4976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2</a:t>
            </a:r>
            <a:r>
              <a:rPr lang="ko-KR" altLang="en-US" sz="1000" smtClean="0"/>
              <a:t>족 보행을 한다</a:t>
            </a:r>
            <a:r>
              <a:rPr lang="en-US" altLang="ko-KR" sz="1000" dirty="0" smtClean="0"/>
              <a:t>. </a:t>
            </a:r>
            <a:r>
              <a:rPr lang="ko-KR" altLang="en-US" sz="1000" smtClean="0"/>
              <a:t>달리기를 해야 할 경우 뛰지 않고 보다 빠르게 걷는다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6000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한손으로 지팡이를 잡고 한손은 코트 안쪽 바지 주머니에 손을 넣고 포즈를 취한채로 대기한다</a:t>
            </a:r>
            <a:r>
              <a:rPr lang="en-US" altLang="ko-KR" sz="1000" dirty="0" smtClean="0"/>
              <a:t>.</a:t>
            </a:r>
            <a:r>
              <a:rPr lang="ko-KR" altLang="en-US" sz="1000" smtClean="0"/>
              <a:t> 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1475" y="4084303"/>
            <a:ext cx="5413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/>
              <a:t>유저 캐릭터가 공을 보여주면 관심없는 척한다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유저 캐릭터가 공을 던지면 잠시 참는 척하다가 이내 공이 있는 곳에 달려가 공을 물어온다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유저에게 공을 돌려 </a:t>
            </a:r>
            <a:r>
              <a:rPr lang="ko-KR" altLang="en-US" sz="1000" dirty="0" err="1" smtClean="0"/>
              <a:t>줄때는</a:t>
            </a:r>
            <a:r>
              <a:rPr lang="ko-KR" altLang="en-US" sz="1000" dirty="0" smtClean="0"/>
              <a:t> 손으로 돌려주면서 관심 없다는 듯 먼산을 바라본다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62" y="1848174"/>
            <a:ext cx="3072613" cy="45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323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117</cp:revision>
  <dcterms:created xsi:type="dcterms:W3CDTF">2017-11-17T06:06:08Z</dcterms:created>
  <dcterms:modified xsi:type="dcterms:W3CDTF">2018-03-09T09:58:46Z</dcterms:modified>
</cp:coreProperties>
</file>