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9" r:id="rId3"/>
    <p:sldId id="256" r:id="rId4"/>
    <p:sldId id="270" r:id="rId5"/>
    <p:sldId id="281" r:id="rId6"/>
    <p:sldId id="28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E982-B135-45B6-BF0D-7B313635D6DE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E4432-0B5B-4DD5-A2E7-E21B294C4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jpeg"/><Relationship Id="rId7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0" Type="http://schemas.openxmlformats.org/officeDocument/2006/relationships/image" Target="../media/image29.jpe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안명선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88" y="1535876"/>
            <a:ext cx="2016768" cy="33634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12" y="1535876"/>
            <a:ext cx="2016768" cy="3363449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유니콘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7"/>
            <a:ext cx="12192000" cy="1751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단순화된 짧은 다리를 가지고 있고 몸이 퉁퉁한 </a:t>
            </a:r>
            <a:r>
              <a:rPr lang="ko-KR" altLang="en-US" sz="900" dirty="0" err="1" smtClean="0"/>
              <a:t>유니콘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펫</a:t>
            </a:r>
            <a:endParaRPr lang="en-US" altLang="ko-KR" sz="900" dirty="0" smtClean="0"/>
          </a:p>
          <a:p>
            <a:r>
              <a:rPr lang="en-US" altLang="ko-KR" sz="900" dirty="0" smtClean="0"/>
              <a:t>4</a:t>
            </a:r>
            <a:r>
              <a:rPr lang="ko-KR" altLang="en-US" sz="900" smtClean="0"/>
              <a:t>족 보행을 하며 아래와 같이 기존 팬더 크기에 비해 좌우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앞뒤 크기가 비슷하고 키가 더 크다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꼬리가 길게 늘어져 있다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4771029"/>
            <a:ext cx="2025602" cy="228981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06" y="3181349"/>
            <a:ext cx="1586571" cy="1793515"/>
          </a:xfrm>
          <a:prstGeom prst="rect">
            <a:avLst/>
          </a:prstGeom>
        </p:spPr>
      </p:pic>
      <p:pic>
        <p:nvPicPr>
          <p:cNvPr id="21" name="Picture 2" descr="Un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6" y="4812940"/>
            <a:ext cx="218063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연결선 60"/>
          <p:cNvCxnSpPr/>
          <p:nvPr/>
        </p:nvCxnSpPr>
        <p:spPr>
          <a:xfrm>
            <a:off x="1548510" y="3115405"/>
            <a:ext cx="0" cy="36035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180232" y="3183710"/>
            <a:ext cx="0" cy="35229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22911" y="4795504"/>
            <a:ext cx="39062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95258" y="3799046"/>
            <a:ext cx="394341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64541" y="2874654"/>
            <a:ext cx="0" cy="3844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667401" y="2874654"/>
            <a:ext cx="0" cy="37927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유니콘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</a:t>
            </a:r>
            <a:r>
              <a:rPr lang="ko-KR" altLang="en-US" sz="2000" smtClean="0"/>
              <a:t>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85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/>
              <a:t>미니어쳐</a:t>
            </a:r>
            <a:r>
              <a:rPr lang="ko-KR" altLang="en-US" sz="1000" dirty="0" smtClean="0"/>
              <a:t> 말처럼 몸이 통통하며 다리가 짧고 </a:t>
            </a:r>
            <a:r>
              <a:rPr lang="ko-KR" altLang="en-US" sz="1000" dirty="0" err="1" smtClean="0"/>
              <a:t>뭉퉁하다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전체적으로 곡선으로 이루어져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갈기가 길게 늘어져 있고 머리 쪽에 뿔이 나있다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" name="Picture 6" descr="fat unicorn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30" y="1606200"/>
            <a:ext cx="1842787" cy="14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at unicorn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36" y="1467217"/>
            <a:ext cx="1820110" cy="14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at unicorn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r="14704"/>
          <a:stretch/>
        </p:blipFill>
        <p:spPr bwMode="auto">
          <a:xfrm>
            <a:off x="10044054" y="1891247"/>
            <a:ext cx="1702025" cy="13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37" y="3156032"/>
            <a:ext cx="1968559" cy="19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" y="4735063"/>
            <a:ext cx="2006585" cy="20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47" y="3131954"/>
            <a:ext cx="1755161" cy="17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29" y="1635858"/>
            <a:ext cx="1831353" cy="183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ê´ë ¨ ì´ë¯¸ì§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98" y="5088110"/>
            <a:ext cx="1587351" cy="15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fat unicorn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40" y="3206275"/>
            <a:ext cx="1327327" cy="14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ê´ë ¨ ì´ë¯¸ì§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" y="1742492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17" y="1562359"/>
            <a:ext cx="1304324" cy="1474453"/>
          </a:xfrm>
          <a:prstGeom prst="rect">
            <a:avLst/>
          </a:prstGeom>
        </p:spPr>
      </p:pic>
      <p:pic>
        <p:nvPicPr>
          <p:cNvPr id="22" name="Picture 2" descr="í í¤ëí¤ 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42" y="3382688"/>
            <a:ext cx="1198798" cy="155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46" y="3467212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" y="3316629"/>
            <a:ext cx="1561368" cy="156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ê´ë ¨ ì´ë¯¸ì§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07" y="5072928"/>
            <a:ext cx="1561368" cy="156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48" y="1562359"/>
            <a:ext cx="1511004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ë¯¸ëì´ì³ ë§ì ëí ì´ë¯¸ì§ ê²ìê²°ê³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14" y="5088110"/>
            <a:ext cx="2072278" cy="15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ì¡°ëë§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18" y="5496738"/>
            <a:ext cx="1869200" cy="12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corn deadpoolì ëí ì´ë¯¸ì§ ê²ìê²°ê³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42" y="4945322"/>
            <a:ext cx="2334934" cy="168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유니콘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아무것도 착용하지 않은 상태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검은색 갈기와 </a:t>
            </a:r>
            <a:r>
              <a:rPr lang="ko-KR" altLang="en-US" sz="1000" dirty="0" smtClean="0"/>
              <a:t>꼬리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그리고 점눈을 가지고 </a:t>
            </a:r>
            <a:r>
              <a:rPr lang="ko-KR" altLang="en-US" sz="1000" dirty="0" smtClean="0"/>
              <a:t>있는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흰 말 형태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유니콘</a:t>
            </a:r>
            <a:r>
              <a:rPr lang="ko-KR" altLang="en-US" sz="1000" dirty="0" smtClean="0"/>
              <a:t> 뿔도 단색이다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050" name="Picture 2" descr="íì¼:attachment/MLP_Ra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50" y="1884398"/>
            <a:ext cx="3935950" cy="410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296" y="181616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검은 색 갈기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3"/>
          </p:cNvCxnSpPr>
          <p:nvPr/>
        </p:nvCxnSpPr>
        <p:spPr>
          <a:xfrm>
            <a:off x="1702630" y="2000827"/>
            <a:ext cx="718352" cy="29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0685" y="4319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검은 색 꼬리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1"/>
          </p:cNvCxnSpPr>
          <p:nvPr/>
        </p:nvCxnSpPr>
        <p:spPr>
          <a:xfrm flipH="1">
            <a:off x="5460275" y="4504542"/>
            <a:ext cx="570410" cy="5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1463" y="353040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흰 털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1679547" y="3715074"/>
            <a:ext cx="1492602" cy="29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8160" y="19297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단색 뿔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>
            <a:off x="3178628" y="2114398"/>
            <a:ext cx="1149532" cy="27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477" y="3557207"/>
            <a:ext cx="1587351" cy="15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41" y="3613655"/>
            <a:ext cx="1304324" cy="1474453"/>
          </a:xfrm>
          <a:prstGeom prst="rect">
            <a:avLst/>
          </a:prstGeom>
        </p:spPr>
      </p:pic>
      <p:pic>
        <p:nvPicPr>
          <p:cNvPr id="24" name="Picture 14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45" y="1540024"/>
            <a:ext cx="1511004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Un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46" y="1577417"/>
            <a:ext cx="218063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571807" y="5144558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위와 같이 팔 다리가 짧고 </a:t>
            </a:r>
            <a:r>
              <a:rPr lang="ko-KR" altLang="en-US" sz="1100" dirty="0" smtClean="0"/>
              <a:t>뭉툭하며 점 눈 보유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29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ì¼:attachment/MLP_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4" y="1776252"/>
            <a:ext cx="476250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유니콘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흰색 털은 그대로 가지고 있으나 아래와 같이 갈기 색이 알록달록한 색상으로 바뀌어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뿔은 그대로 단색이며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목에 금 초커를 차고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96" y="181616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다양한 색상 갈기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1766750" y="1970050"/>
            <a:ext cx="654232" cy="3290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3900" y="393463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다양한 색상 꼬리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6093490" y="4088519"/>
            <a:ext cx="570410" cy="8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857" y="3748122"/>
            <a:ext cx="227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목에 금 </a:t>
            </a:r>
            <a:r>
              <a:rPr lang="ko-KR" altLang="en-US" sz="1400" dirty="0" err="1" smtClean="0"/>
              <a:t>초커를</a:t>
            </a:r>
            <a:r>
              <a:rPr lang="ko-KR" altLang="en-US" sz="1400" dirty="0" smtClean="0"/>
              <a:t> 차고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477" y="3557207"/>
            <a:ext cx="1587351" cy="15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41" y="3613655"/>
            <a:ext cx="1304324" cy="1474453"/>
          </a:xfrm>
          <a:prstGeom prst="rect">
            <a:avLst/>
          </a:prstGeom>
        </p:spPr>
      </p:pic>
      <p:pic>
        <p:nvPicPr>
          <p:cNvPr id="18" name="Picture 14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45" y="1540024"/>
            <a:ext cx="1511004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Un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46" y="1577417"/>
            <a:ext cx="218063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´ì»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t="20576" r="30116" b="32915"/>
          <a:stretch/>
        </p:blipFill>
        <p:spPr bwMode="auto">
          <a:xfrm>
            <a:off x="196788" y="4259366"/>
            <a:ext cx="2142309" cy="13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 20"/>
          <p:cNvSpPr/>
          <p:nvPr/>
        </p:nvSpPr>
        <p:spPr>
          <a:xfrm>
            <a:off x="3127586" y="3803578"/>
            <a:ext cx="731520" cy="365760"/>
          </a:xfrm>
          <a:custGeom>
            <a:avLst/>
            <a:gdLst>
              <a:gd name="connsiteX0" fmla="*/ 104503 w 731520"/>
              <a:gd name="connsiteY0" fmla="*/ 139337 h 365760"/>
              <a:gd name="connsiteX1" fmla="*/ 0 w 731520"/>
              <a:gd name="connsiteY1" fmla="*/ 365760 h 365760"/>
              <a:gd name="connsiteX2" fmla="*/ 731520 w 731520"/>
              <a:gd name="connsiteY2" fmla="*/ 243840 h 365760"/>
              <a:gd name="connsiteX3" fmla="*/ 731520 w 731520"/>
              <a:gd name="connsiteY3" fmla="*/ 0 h 365760"/>
              <a:gd name="connsiteX4" fmla="*/ 104503 w 731520"/>
              <a:gd name="connsiteY4" fmla="*/ 139337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365760">
                <a:moveTo>
                  <a:pt x="104503" y="139337"/>
                </a:moveTo>
                <a:lnTo>
                  <a:pt x="0" y="365760"/>
                </a:lnTo>
                <a:lnTo>
                  <a:pt x="731520" y="243840"/>
                </a:lnTo>
                <a:lnTo>
                  <a:pt x="731520" y="0"/>
                </a:lnTo>
                <a:lnTo>
                  <a:pt x="104503" y="139337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2403030" y="3902011"/>
            <a:ext cx="871393" cy="1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ìë ì¤í°ì ê³µì£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4" t="38961" r="28889" b="34218"/>
          <a:stretch/>
        </p:blipFill>
        <p:spPr bwMode="auto">
          <a:xfrm>
            <a:off x="1235419" y="5558377"/>
            <a:ext cx="1036320" cy="11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1807" y="5144558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위와 같이 팔 다리가 짧고 </a:t>
            </a:r>
            <a:r>
              <a:rPr lang="ko-KR" altLang="en-US" sz="1100" dirty="0" smtClean="0"/>
              <a:t>뭉툭하며 점 눈 보유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99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íì¼:attachment/MLP_Princess_Celesti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01" y="3925928"/>
            <a:ext cx="33337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ìë ì¤í°ì ê³µì£¼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34" y="2118666"/>
            <a:ext cx="3288177" cy="34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유니콘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7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목에는 금 </a:t>
            </a:r>
            <a:r>
              <a:rPr lang="ko-KR" altLang="en-US" sz="1000" dirty="0" err="1" smtClean="0"/>
              <a:t>초커를</a:t>
            </a:r>
            <a:r>
              <a:rPr lang="ko-KR" altLang="en-US" sz="1000" dirty="0" smtClean="0"/>
              <a:t> 차고 있으며 머리에는 금색 왕관을 쓰고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흰색 털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알록달록한 색상의 갈기와 꼬리를 그대로 보유하고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추가로 유니콘 등에 살짝 접힌 듯한 날개 이펙트가 새로 붙는다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뿔도 갈기와 비슷하게 알록달록한 색으로 바뀐다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5891" y="568239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무지개 색 꼬리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>
          <a:xfrm flipH="1" flipV="1">
            <a:off x="2081349" y="5294812"/>
            <a:ext cx="568001" cy="3875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8820" y="281262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무지개 색 꼬리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4538410" y="2966514"/>
            <a:ext cx="570410" cy="8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7400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금 </a:t>
            </a:r>
            <a:r>
              <a:rPr lang="ko-KR" altLang="en-US" sz="1400" dirty="0" err="1" smtClean="0"/>
              <a:t>초커</a:t>
            </a:r>
            <a:endParaRPr lang="ko-KR" altLang="en-US" sz="1400" dirty="0"/>
          </a:p>
        </p:txBody>
      </p:sp>
      <p:pic>
        <p:nvPicPr>
          <p:cNvPr id="14" name="Picture 6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477" y="3557207"/>
            <a:ext cx="1587351" cy="15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41" y="3613655"/>
            <a:ext cx="1304324" cy="1474453"/>
          </a:xfrm>
          <a:prstGeom prst="rect">
            <a:avLst/>
          </a:prstGeom>
        </p:spPr>
      </p:pic>
      <p:pic>
        <p:nvPicPr>
          <p:cNvPr id="16" name="Picture 14" descr="ì ë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45" y="1540024"/>
            <a:ext cx="1511004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Unico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46" y="1577417"/>
            <a:ext cx="218063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13" idx="1"/>
          </p:cNvCxnSpPr>
          <p:nvPr/>
        </p:nvCxnSpPr>
        <p:spPr>
          <a:xfrm flipH="1">
            <a:off x="3638648" y="3893901"/>
            <a:ext cx="1053059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5093" y="173394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금색 왕관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 flipH="1">
            <a:off x="3631476" y="2041721"/>
            <a:ext cx="306282" cy="436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2899" y="18438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날개 </a:t>
            </a:r>
            <a:r>
              <a:rPr lang="ko-KR" altLang="en-US" sz="1400" dirty="0" err="1" smtClean="0"/>
              <a:t>이펙트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1857764" y="1997773"/>
            <a:ext cx="672561" cy="57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79876" y="208695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알록달록한 색의</a:t>
            </a:r>
            <a:endParaRPr lang="en-US" altLang="ko-KR" sz="1400" dirty="0" smtClean="0"/>
          </a:p>
          <a:p>
            <a:r>
              <a:rPr lang="ko-KR" altLang="en-US" sz="1400" smtClean="0"/>
              <a:t>뿔 </a:t>
            </a:r>
            <a:r>
              <a:rPr lang="ko-KR" altLang="en-US" sz="1400" dirty="0" smtClean="0"/>
              <a:t>보유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stCxn id="33" idx="1"/>
          </p:cNvCxnSpPr>
          <p:nvPr/>
        </p:nvCxnSpPr>
        <p:spPr>
          <a:xfrm flipH="1" flipV="1">
            <a:off x="4309466" y="2321658"/>
            <a:ext cx="570410" cy="26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fat unicorn illustrati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4" r="14704" b="62240"/>
          <a:stretch/>
        </p:blipFill>
        <p:spPr bwMode="auto">
          <a:xfrm>
            <a:off x="6803594" y="2370963"/>
            <a:ext cx="1220970" cy="106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2" t="-538" r="45706" b="72092"/>
          <a:stretch/>
        </p:blipFill>
        <p:spPr bwMode="auto">
          <a:xfrm>
            <a:off x="6561776" y="3191969"/>
            <a:ext cx="1018232" cy="7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ì ë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6" r="24055" b="71195"/>
          <a:stretch/>
        </p:blipFill>
        <p:spPr bwMode="auto">
          <a:xfrm>
            <a:off x="6611533" y="1704059"/>
            <a:ext cx="1481068" cy="89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ì²ì¬ ë ê° ì´í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r="3675" b="31228"/>
          <a:stretch/>
        </p:blipFill>
        <p:spPr bwMode="auto">
          <a:xfrm>
            <a:off x="79929" y="3605276"/>
            <a:ext cx="1638893" cy="124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17" y="2171802"/>
            <a:ext cx="1444266" cy="147679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571807" y="5144558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위와 같이 팔 다리가 짧고 </a:t>
            </a:r>
            <a:r>
              <a:rPr lang="ko-KR" altLang="en-US" sz="1100" dirty="0" smtClean="0"/>
              <a:t>뭉툭하며 점 눈 보유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775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유니콘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4241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4</a:t>
            </a:r>
            <a:r>
              <a:rPr lang="ko-KR" altLang="en-US" sz="1000" smtClean="0"/>
              <a:t>족 보행을 하며 </a:t>
            </a:r>
            <a:r>
              <a:rPr lang="en-US" altLang="ko-KR" sz="1000" dirty="0" smtClean="0"/>
              <a:t>7</a:t>
            </a:r>
            <a:r>
              <a:rPr lang="ko-KR" altLang="en-US" sz="1000" smtClean="0"/>
              <a:t>성의 경우 날개는 따로 움직이지 않는다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4079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가만히 있다가 가끔씩 머리를 좌우로 흔들어 갈기를 흩날린다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475" y="4203898"/>
            <a:ext cx="5179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유니콘이 유저 주위를 신나게 돌고 유저 캐릭터는 유니콘에게 박수를 쳐준다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272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9월 펫 컨셉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224</cp:revision>
  <dcterms:created xsi:type="dcterms:W3CDTF">2017-11-17T06:06:08Z</dcterms:created>
  <dcterms:modified xsi:type="dcterms:W3CDTF">2018-06-04T02:28:19Z</dcterms:modified>
</cp:coreProperties>
</file>