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87CC"/>
    <a:srgbClr val="70A8DA"/>
    <a:srgbClr val="876829"/>
    <a:srgbClr val="EDE0C5"/>
    <a:srgbClr val="D7B97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2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0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0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8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1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5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4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9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5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66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BBE6-FA13-49E8-83D7-39BDDB39D2EE}" type="datetimeFigureOut">
              <a:rPr lang="ko-KR" altLang="en-US" smtClean="0"/>
              <a:t>2018-06-22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1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7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3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10742"/>
            <a:ext cx="120452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다른 </a:t>
            </a:r>
            <a:r>
              <a:rPr lang="ko-KR" altLang="en-US" sz="1600" dirty="0" smtClean="0"/>
              <a:t>장식 </a:t>
            </a:r>
            <a:r>
              <a:rPr lang="ko-KR" altLang="en-US" sz="1600" dirty="0" smtClean="0"/>
              <a:t>없이 오로지 </a:t>
            </a:r>
            <a:r>
              <a:rPr lang="ko-KR" altLang="en-US" sz="1600" dirty="0" smtClean="0"/>
              <a:t>파란색과 하얀색</a:t>
            </a:r>
            <a:r>
              <a:rPr lang="en-US" altLang="ko-KR" sz="1600" dirty="0" smtClean="0"/>
              <a:t>(</a:t>
            </a:r>
            <a:r>
              <a:rPr lang="ko-KR" altLang="en-US" sz="1600" smtClean="0"/>
              <a:t>물 밖에서 비추는 빛 표현</a:t>
            </a:r>
            <a:r>
              <a:rPr lang="en-US" altLang="ko-KR" sz="1600" dirty="0" smtClean="0"/>
              <a:t>) </a:t>
            </a:r>
            <a:r>
              <a:rPr lang="ko-KR" altLang="en-US" sz="1600" smtClean="0"/>
              <a:t>이 </a:t>
            </a:r>
            <a:r>
              <a:rPr lang="ko-KR" altLang="en-US" sz="1600" dirty="0" err="1" smtClean="0"/>
              <a:t>그라데이션</a:t>
            </a:r>
            <a:r>
              <a:rPr lang="ko-KR" altLang="en-US" sz="1600" dirty="0" smtClean="0"/>
              <a:t> 된 배경에 알록달록한 범고래들이 뛰노는 형태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범고래 이름은 </a:t>
            </a:r>
            <a:r>
              <a:rPr lang="ko-KR" altLang="en-US" sz="1600" dirty="0" err="1" smtClean="0"/>
              <a:t>폴리이며</a:t>
            </a:r>
            <a:r>
              <a:rPr lang="ko-KR" altLang="en-US" sz="1600" dirty="0" smtClean="0"/>
              <a:t> 범고래의 이름도 </a:t>
            </a:r>
            <a:r>
              <a:rPr lang="ko-KR" altLang="en-US" sz="1600" dirty="0" err="1" smtClean="0"/>
              <a:t>그라데이션</a:t>
            </a:r>
            <a:r>
              <a:rPr lang="ko-KR" altLang="en-US" sz="1600" dirty="0" smtClean="0"/>
              <a:t> 된 배경에 맞게 </a:t>
            </a:r>
            <a:r>
              <a:rPr lang="ko-KR" altLang="en-US" sz="1600" dirty="0" err="1" smtClean="0"/>
              <a:t>그라데이션</a:t>
            </a:r>
            <a:r>
              <a:rPr lang="ko-KR" altLang="en-US" sz="1600" dirty="0" smtClean="0"/>
              <a:t> 되어 있고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smtClean="0"/>
              <a:t>밑에 펫 판매 설명도 그라데이션 되어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 </a:t>
            </a:r>
            <a:r>
              <a:rPr lang="ko-KR" altLang="en-US" sz="1600" smtClean="0"/>
              <a:t>이번 펫의 가장 큰 특징이 </a:t>
            </a:r>
            <a:r>
              <a:rPr lang="en-US" altLang="ko-KR" sz="1600" dirty="0" smtClean="0"/>
              <a:t>‘</a:t>
            </a:r>
            <a:r>
              <a:rPr lang="ko-KR" altLang="en-US" sz="1600" smtClean="0"/>
              <a:t>폴리곤화</a:t>
            </a:r>
            <a:r>
              <a:rPr lang="en-US" altLang="ko-KR" sz="1600" dirty="0" smtClean="0"/>
              <a:t>’ </a:t>
            </a:r>
            <a:r>
              <a:rPr lang="ko-KR" altLang="en-US" sz="1600" smtClean="0"/>
              <a:t>이므로 이를 부각 시키기 위해 아래와 같은 배너를 사용합니다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smtClean="0"/>
              <a:t>또한 폴리를 영어로 표기부탁드립니다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20075" r="26383"/>
          <a:stretch/>
        </p:blipFill>
        <p:spPr>
          <a:xfrm>
            <a:off x="2273300" y="1763696"/>
            <a:ext cx="6527800" cy="357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2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10742"/>
            <a:ext cx="6712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아래와 같이 심플한 느낌의 </a:t>
            </a:r>
            <a:r>
              <a:rPr lang="ko-KR" altLang="en-US" sz="1600" dirty="0" err="1" smtClean="0"/>
              <a:t>그라데이션</a:t>
            </a:r>
            <a:r>
              <a:rPr lang="ko-KR" altLang="en-US" sz="1600" dirty="0" smtClean="0"/>
              <a:t> </a:t>
            </a:r>
            <a:r>
              <a:rPr lang="ko-KR" altLang="en-US" sz="1600" smtClean="0"/>
              <a:t>배경에 주인공 이름만 표기한다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665162"/>
            <a:ext cx="470535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5" y="665162"/>
            <a:ext cx="1600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lygon whale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070" y="3522662"/>
            <a:ext cx="4799046" cy="333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ê´ë ¨ ì´ë¯¸ì§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1" y="3989388"/>
            <a:ext cx="3824816" cy="28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ê´ë ¨ ì´ë¯¸ì§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665162"/>
            <a:ext cx="404363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83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50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7월 펫 배너 컨셉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65</cp:revision>
  <dcterms:created xsi:type="dcterms:W3CDTF">2018-01-26T06:59:18Z</dcterms:created>
  <dcterms:modified xsi:type="dcterms:W3CDTF">2018-06-22T08:51:05Z</dcterms:modified>
</cp:coreProperties>
</file>