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71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7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5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2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1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4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5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6E505-51A5-4608-9882-8876EE6E90B9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8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pn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5" Type="http://schemas.openxmlformats.org/officeDocument/2006/relationships/image" Target="../media/image25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24" Type="http://schemas.openxmlformats.org/officeDocument/2006/relationships/image" Target="../media/image24.pn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23" Type="http://schemas.openxmlformats.org/officeDocument/2006/relationships/image" Target="../media/image23.pn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3" Type="http://schemas.openxmlformats.org/officeDocument/2006/relationships/image" Target="../media/image15.jpeg"/><Relationship Id="rId7" Type="http://schemas.openxmlformats.org/officeDocument/2006/relationships/image" Target="../media/image20.png"/><Relationship Id="rId12" Type="http://schemas.openxmlformats.org/officeDocument/2006/relationships/image" Target="../media/image3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1.jpeg"/><Relationship Id="rId5" Type="http://schemas.openxmlformats.org/officeDocument/2006/relationships/image" Target="../media/image26.jpeg"/><Relationship Id="rId10" Type="http://schemas.openxmlformats.org/officeDocument/2006/relationships/image" Target="../media/image30.jpeg"/><Relationship Id="rId4" Type="http://schemas.openxmlformats.org/officeDocument/2006/relationships/image" Target="../media/image17.png"/><Relationship Id="rId9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eg"/><Relationship Id="rId11" Type="http://schemas.openxmlformats.org/officeDocument/2006/relationships/image" Target="../media/image43.jpeg"/><Relationship Id="rId5" Type="http://schemas.openxmlformats.org/officeDocument/2006/relationships/image" Target="../media/image37.jpeg"/><Relationship Id="rId10" Type="http://schemas.openxmlformats.org/officeDocument/2006/relationships/image" Target="../media/image42.jpeg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13" Type="http://schemas.openxmlformats.org/officeDocument/2006/relationships/image" Target="../media/image24.png"/><Relationship Id="rId3" Type="http://schemas.openxmlformats.org/officeDocument/2006/relationships/image" Target="../media/image45.jpeg"/><Relationship Id="rId7" Type="http://schemas.openxmlformats.org/officeDocument/2006/relationships/image" Target="../media/image49.jpeg"/><Relationship Id="rId12" Type="http://schemas.openxmlformats.org/officeDocument/2006/relationships/image" Target="../media/image53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22.png"/><Relationship Id="rId5" Type="http://schemas.openxmlformats.org/officeDocument/2006/relationships/image" Target="../media/image47.png"/><Relationship Id="rId10" Type="http://schemas.openxmlformats.org/officeDocument/2006/relationships/image" Target="../media/image52.jpeg"/><Relationship Id="rId4" Type="http://schemas.openxmlformats.org/officeDocument/2006/relationships/image" Target="../media/image46.jpeg"/><Relationship Id="rId9" Type="http://schemas.openxmlformats.org/officeDocument/2006/relationships/image" Target="../media/image51.jpeg"/><Relationship Id="rId1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4" y="1400310"/>
            <a:ext cx="1436771" cy="2911072"/>
          </a:xfrm>
          <a:prstGeom prst="rect">
            <a:avLst/>
          </a:prstGeom>
        </p:spPr>
      </p:pic>
      <p:sp>
        <p:nvSpPr>
          <p:cNvPr id="67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/>
              <a:t>EDM DJ </a:t>
            </a:r>
            <a:r>
              <a:rPr lang="ko-KR" altLang="en-US" sz="2000" smtClean="0"/>
              <a:t>터틀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68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/>
              <a:t>2</a:t>
            </a:r>
            <a:r>
              <a:rPr lang="ko-KR" altLang="en-US" sz="800" smtClean="0"/>
              <a:t>족 보행을 하는 거북이</a:t>
            </a:r>
            <a:endParaRPr lang="en-US" altLang="ko-KR" sz="800" dirty="0" smtClean="0"/>
          </a:p>
          <a:p>
            <a:r>
              <a:rPr lang="ko-KR" altLang="en-US" sz="800" dirty="0" smtClean="0"/>
              <a:t>옷은 따로 입지 않고 있고</a:t>
            </a:r>
            <a:r>
              <a:rPr lang="en-US" altLang="ko-KR" sz="800" dirty="0" smtClean="0"/>
              <a:t>, </a:t>
            </a:r>
            <a:r>
              <a:rPr lang="ko-KR" altLang="en-US" sz="800" smtClean="0"/>
              <a:t>몇가지 장신구만 착용하고 있으며 </a:t>
            </a:r>
            <a:r>
              <a:rPr lang="en-US" altLang="ko-KR" sz="800" dirty="0" smtClean="0"/>
              <a:t>7</a:t>
            </a:r>
            <a:r>
              <a:rPr lang="ko-KR" altLang="en-US" sz="800" smtClean="0"/>
              <a:t>성이 되었을 때 허공에 커다란 스피커가 거북이를 따라다닌다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크기는 기존 펭귄과 동일한 크기를 지닌다</a:t>
            </a:r>
            <a:r>
              <a:rPr lang="en-US" altLang="ko-KR" sz="800" dirty="0" smtClean="0"/>
              <a:t>.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0" y="4224296"/>
            <a:ext cx="43338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0" y="2919167"/>
            <a:ext cx="435292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79264" y="1943100"/>
            <a:ext cx="0" cy="47030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344921" y="1828800"/>
            <a:ext cx="0" cy="48173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603156" y="2634730"/>
            <a:ext cx="1647567" cy="1585800"/>
            <a:chOff x="3196125" y="2187190"/>
            <a:chExt cx="4573212" cy="4401762"/>
          </a:xfrm>
        </p:grpSpPr>
        <p:sp>
          <p:nvSpPr>
            <p:cNvPr id="13" name="타원 12"/>
            <p:cNvSpPr/>
            <p:nvPr/>
          </p:nvSpPr>
          <p:spPr>
            <a:xfrm>
              <a:off x="4415971" y="3461308"/>
              <a:ext cx="1763400" cy="23320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686043" y="5324544"/>
              <a:ext cx="587800" cy="98558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369162" y="5324542"/>
              <a:ext cx="587800" cy="98558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18973614">
              <a:off x="5752426" y="3941723"/>
              <a:ext cx="424917" cy="101170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 rot="3405191">
              <a:off x="4382221" y="3872134"/>
              <a:ext cx="424917" cy="97659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578787" y="3733727"/>
              <a:ext cx="1457357" cy="1927302"/>
            </a:xfrm>
            <a:prstGeom prst="ellipse">
              <a:avLst/>
            </a:prstGeom>
            <a:solidFill>
              <a:srgbClr val="FFBE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799779" y="3001445"/>
              <a:ext cx="958718" cy="81388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 rot="10800000">
              <a:off x="4794761" y="3449936"/>
              <a:ext cx="978138" cy="60368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4787820" y="3149232"/>
              <a:ext cx="626717" cy="2784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5100201" y="3149232"/>
              <a:ext cx="626717" cy="2784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663347" y="3170170"/>
              <a:ext cx="134251" cy="3729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36925" y="3151616"/>
              <a:ext cx="134251" cy="3729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구부러진 연결선 24"/>
            <p:cNvCxnSpPr>
              <a:stCxn id="23" idx="0"/>
              <a:endCxn id="24" idx="0"/>
            </p:cNvCxnSpPr>
            <p:nvPr/>
          </p:nvCxnSpPr>
          <p:spPr>
            <a:xfrm rot="5400000" flipH="1" flipV="1">
              <a:off x="5257985" y="2624106"/>
              <a:ext cx="18554" cy="1073578"/>
            </a:xfrm>
            <a:prstGeom prst="curvedConnector3">
              <a:avLst>
                <a:gd name="adj1" fmla="val 2014042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모서리가 둥근 직사각형 25"/>
            <p:cNvSpPr/>
            <p:nvPr/>
          </p:nvSpPr>
          <p:spPr>
            <a:xfrm>
              <a:off x="4690370" y="6135049"/>
              <a:ext cx="587800" cy="453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373489" y="6135047"/>
              <a:ext cx="587800" cy="453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3652367" y="2633513"/>
              <a:ext cx="822641" cy="822641"/>
              <a:chOff x="9731563" y="1631092"/>
              <a:chExt cx="914400" cy="914400"/>
            </a:xfrm>
          </p:grpSpPr>
          <p:sp>
            <p:nvSpPr>
              <p:cNvPr id="72" name="모서리가 둥근 직사각형 71"/>
              <p:cNvSpPr/>
              <p:nvPr/>
            </p:nvSpPr>
            <p:spPr>
              <a:xfrm>
                <a:off x="9731563" y="1631092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9810912" y="1708602"/>
                <a:ext cx="755703" cy="755703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043084" y="1940774"/>
                <a:ext cx="291356" cy="2913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488105" y="5278614"/>
              <a:ext cx="822641" cy="822641"/>
              <a:chOff x="9731563" y="1631092"/>
              <a:chExt cx="914400" cy="914400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9731563" y="1631092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9810912" y="1708602"/>
                <a:ext cx="755703" cy="755703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0043084" y="1940774"/>
                <a:ext cx="291356" cy="2913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 rot="18973614">
              <a:off x="5916269" y="4508273"/>
              <a:ext cx="424917" cy="165762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679461" y="5802992"/>
              <a:ext cx="587800" cy="11430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369162" y="5803655"/>
              <a:ext cx="587800" cy="11430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4981045" y="3562350"/>
              <a:ext cx="583059" cy="323995"/>
            </a:xfrm>
            <a:custGeom>
              <a:avLst/>
              <a:gdLst>
                <a:gd name="connsiteX0" fmla="*/ 530 w 583059"/>
                <a:gd name="connsiteY0" fmla="*/ 9525 h 323995"/>
                <a:gd name="connsiteX1" fmla="*/ 48155 w 583059"/>
                <a:gd name="connsiteY1" fmla="*/ 38100 h 323995"/>
                <a:gd name="connsiteX2" fmla="*/ 105305 w 583059"/>
                <a:gd name="connsiteY2" fmla="*/ 85725 h 323995"/>
                <a:gd name="connsiteX3" fmla="*/ 162455 w 583059"/>
                <a:gd name="connsiteY3" fmla="*/ 104775 h 323995"/>
                <a:gd name="connsiteX4" fmla="*/ 276755 w 583059"/>
                <a:gd name="connsiteY4" fmla="*/ 76200 h 323995"/>
                <a:gd name="connsiteX5" fmla="*/ 314855 w 583059"/>
                <a:gd name="connsiteY5" fmla="*/ 19050 h 323995"/>
                <a:gd name="connsiteX6" fmla="*/ 324380 w 583059"/>
                <a:gd name="connsiteY6" fmla="*/ 85725 h 323995"/>
                <a:gd name="connsiteX7" fmla="*/ 381530 w 583059"/>
                <a:gd name="connsiteY7" fmla="*/ 104775 h 323995"/>
                <a:gd name="connsiteX8" fmla="*/ 486305 w 583059"/>
                <a:gd name="connsiteY8" fmla="*/ 95250 h 323995"/>
                <a:gd name="connsiteX9" fmla="*/ 524405 w 583059"/>
                <a:gd name="connsiteY9" fmla="*/ 38100 h 323995"/>
                <a:gd name="connsiteX10" fmla="*/ 552980 w 583059"/>
                <a:gd name="connsiteY10" fmla="*/ 28575 h 323995"/>
                <a:gd name="connsiteX11" fmla="*/ 572030 w 583059"/>
                <a:gd name="connsiteY11" fmla="*/ 0 h 323995"/>
                <a:gd name="connsiteX12" fmla="*/ 581555 w 583059"/>
                <a:gd name="connsiteY12" fmla="*/ 28575 h 323995"/>
                <a:gd name="connsiteX13" fmla="*/ 552980 w 583059"/>
                <a:gd name="connsiteY13" fmla="*/ 47625 h 323995"/>
                <a:gd name="connsiteX14" fmla="*/ 524405 w 583059"/>
                <a:gd name="connsiteY14" fmla="*/ 76200 h 323995"/>
                <a:gd name="connsiteX15" fmla="*/ 495830 w 583059"/>
                <a:gd name="connsiteY15" fmla="*/ 133350 h 323995"/>
                <a:gd name="connsiteX16" fmla="*/ 467255 w 583059"/>
                <a:gd name="connsiteY16" fmla="*/ 152400 h 323995"/>
                <a:gd name="connsiteX17" fmla="*/ 429155 w 583059"/>
                <a:gd name="connsiteY17" fmla="*/ 209550 h 323995"/>
                <a:gd name="connsiteX18" fmla="*/ 419630 w 583059"/>
                <a:gd name="connsiteY18" fmla="*/ 238125 h 323995"/>
                <a:gd name="connsiteX19" fmla="*/ 391055 w 583059"/>
                <a:gd name="connsiteY19" fmla="*/ 247650 h 323995"/>
                <a:gd name="connsiteX20" fmla="*/ 362480 w 583059"/>
                <a:gd name="connsiteY20" fmla="*/ 266700 h 323995"/>
                <a:gd name="connsiteX21" fmla="*/ 295805 w 583059"/>
                <a:gd name="connsiteY21" fmla="*/ 314325 h 323995"/>
                <a:gd name="connsiteX22" fmla="*/ 267230 w 583059"/>
                <a:gd name="connsiteY22" fmla="*/ 257175 h 323995"/>
                <a:gd name="connsiteX23" fmla="*/ 238655 w 583059"/>
                <a:gd name="connsiteY23" fmla="*/ 247650 h 323995"/>
                <a:gd name="connsiteX24" fmla="*/ 162455 w 583059"/>
                <a:gd name="connsiteY24" fmla="*/ 200025 h 323995"/>
                <a:gd name="connsiteX25" fmla="*/ 133880 w 583059"/>
                <a:gd name="connsiteY25" fmla="*/ 190500 h 323995"/>
                <a:gd name="connsiteX26" fmla="*/ 86255 w 583059"/>
                <a:gd name="connsiteY26" fmla="*/ 152400 h 323995"/>
                <a:gd name="connsiteX27" fmla="*/ 29105 w 583059"/>
                <a:gd name="connsiteY27" fmla="*/ 114300 h 323995"/>
                <a:gd name="connsiteX28" fmla="*/ 530 w 583059"/>
                <a:gd name="connsiteY28" fmla="*/ 9525 h 32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3059" h="323995">
                  <a:moveTo>
                    <a:pt x="530" y="9525"/>
                  </a:moveTo>
                  <a:cubicBezTo>
                    <a:pt x="3705" y="-3175"/>
                    <a:pt x="33344" y="26992"/>
                    <a:pt x="48155" y="38100"/>
                  </a:cubicBezTo>
                  <a:cubicBezTo>
                    <a:pt x="80782" y="62570"/>
                    <a:pt x="68958" y="69571"/>
                    <a:pt x="105305" y="85725"/>
                  </a:cubicBezTo>
                  <a:cubicBezTo>
                    <a:pt x="123655" y="93880"/>
                    <a:pt x="162455" y="104775"/>
                    <a:pt x="162455" y="104775"/>
                  </a:cubicBezTo>
                  <a:cubicBezTo>
                    <a:pt x="198705" y="100747"/>
                    <a:pt x="248487" y="108506"/>
                    <a:pt x="276755" y="76200"/>
                  </a:cubicBezTo>
                  <a:cubicBezTo>
                    <a:pt x="291832" y="58970"/>
                    <a:pt x="314855" y="19050"/>
                    <a:pt x="314855" y="19050"/>
                  </a:cubicBezTo>
                  <a:cubicBezTo>
                    <a:pt x="318030" y="41275"/>
                    <a:pt x="310597" y="68004"/>
                    <a:pt x="324380" y="85725"/>
                  </a:cubicBezTo>
                  <a:cubicBezTo>
                    <a:pt x="336708" y="101576"/>
                    <a:pt x="381530" y="104775"/>
                    <a:pt x="381530" y="104775"/>
                  </a:cubicBezTo>
                  <a:cubicBezTo>
                    <a:pt x="416455" y="101600"/>
                    <a:pt x="454526" y="110080"/>
                    <a:pt x="486305" y="95250"/>
                  </a:cubicBezTo>
                  <a:cubicBezTo>
                    <a:pt x="507052" y="85568"/>
                    <a:pt x="502685" y="45340"/>
                    <a:pt x="524405" y="38100"/>
                  </a:cubicBezTo>
                  <a:lnTo>
                    <a:pt x="552980" y="28575"/>
                  </a:lnTo>
                  <a:cubicBezTo>
                    <a:pt x="559330" y="19050"/>
                    <a:pt x="560582" y="0"/>
                    <a:pt x="572030" y="0"/>
                  </a:cubicBezTo>
                  <a:cubicBezTo>
                    <a:pt x="582070" y="0"/>
                    <a:pt x="585284" y="19253"/>
                    <a:pt x="581555" y="28575"/>
                  </a:cubicBezTo>
                  <a:cubicBezTo>
                    <a:pt x="577303" y="39204"/>
                    <a:pt x="561774" y="40296"/>
                    <a:pt x="552980" y="47625"/>
                  </a:cubicBezTo>
                  <a:cubicBezTo>
                    <a:pt x="542632" y="56249"/>
                    <a:pt x="533930" y="66675"/>
                    <a:pt x="524405" y="76200"/>
                  </a:cubicBezTo>
                  <a:cubicBezTo>
                    <a:pt x="516658" y="99441"/>
                    <a:pt x="514294" y="114886"/>
                    <a:pt x="495830" y="133350"/>
                  </a:cubicBezTo>
                  <a:cubicBezTo>
                    <a:pt x="487735" y="141445"/>
                    <a:pt x="476780" y="146050"/>
                    <a:pt x="467255" y="152400"/>
                  </a:cubicBezTo>
                  <a:cubicBezTo>
                    <a:pt x="444607" y="220344"/>
                    <a:pt x="476721" y="138201"/>
                    <a:pt x="429155" y="209550"/>
                  </a:cubicBezTo>
                  <a:cubicBezTo>
                    <a:pt x="423586" y="217904"/>
                    <a:pt x="426730" y="231025"/>
                    <a:pt x="419630" y="238125"/>
                  </a:cubicBezTo>
                  <a:cubicBezTo>
                    <a:pt x="412530" y="245225"/>
                    <a:pt x="400035" y="243160"/>
                    <a:pt x="391055" y="247650"/>
                  </a:cubicBezTo>
                  <a:cubicBezTo>
                    <a:pt x="380816" y="252770"/>
                    <a:pt x="372005" y="260350"/>
                    <a:pt x="362480" y="266700"/>
                  </a:cubicBezTo>
                  <a:cubicBezTo>
                    <a:pt x="318811" y="332204"/>
                    <a:pt x="346100" y="331090"/>
                    <a:pt x="295805" y="314325"/>
                  </a:cubicBezTo>
                  <a:cubicBezTo>
                    <a:pt x="289530" y="295501"/>
                    <a:pt x="284016" y="270604"/>
                    <a:pt x="267230" y="257175"/>
                  </a:cubicBezTo>
                  <a:cubicBezTo>
                    <a:pt x="259390" y="250903"/>
                    <a:pt x="248180" y="250825"/>
                    <a:pt x="238655" y="247650"/>
                  </a:cubicBezTo>
                  <a:cubicBezTo>
                    <a:pt x="208466" y="202367"/>
                    <a:pt x="230465" y="222695"/>
                    <a:pt x="162455" y="200025"/>
                  </a:cubicBezTo>
                  <a:lnTo>
                    <a:pt x="133880" y="190500"/>
                  </a:lnTo>
                  <a:cubicBezTo>
                    <a:pt x="98681" y="137702"/>
                    <a:pt x="134969" y="179463"/>
                    <a:pt x="86255" y="152400"/>
                  </a:cubicBezTo>
                  <a:cubicBezTo>
                    <a:pt x="66241" y="141281"/>
                    <a:pt x="29105" y="114300"/>
                    <a:pt x="29105" y="114300"/>
                  </a:cubicBezTo>
                  <a:cubicBezTo>
                    <a:pt x="8635" y="52890"/>
                    <a:pt x="-2645" y="22225"/>
                    <a:pt x="530" y="9525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4842585" y="3189020"/>
              <a:ext cx="815265" cy="0"/>
            </a:xfrm>
            <a:prstGeom prst="line">
              <a:avLst/>
            </a:prstGeom>
            <a:ln w="63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899735" y="3246170"/>
              <a:ext cx="705728" cy="0"/>
            </a:xfrm>
            <a:prstGeom prst="line">
              <a:avLst/>
            </a:prstGeom>
            <a:ln w="63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980697" y="3308082"/>
              <a:ext cx="234241" cy="0"/>
            </a:xfrm>
            <a:prstGeom prst="line">
              <a:avLst/>
            </a:prstGeom>
            <a:ln w="63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5299785" y="3308082"/>
              <a:ext cx="234241" cy="0"/>
            </a:xfrm>
            <a:prstGeom prst="line">
              <a:avLst/>
            </a:prstGeom>
            <a:ln w="95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339292" y="3358088"/>
              <a:ext cx="159989" cy="0"/>
            </a:xfrm>
            <a:prstGeom prst="line">
              <a:avLst/>
            </a:prstGeom>
            <a:ln w="95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5024967" y="3360469"/>
              <a:ext cx="159989" cy="0"/>
            </a:xfrm>
            <a:prstGeom prst="line">
              <a:avLst/>
            </a:prstGeom>
            <a:ln w="63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/>
            <p:cNvGrpSpPr/>
            <p:nvPr/>
          </p:nvGrpSpPr>
          <p:grpSpPr>
            <a:xfrm>
              <a:off x="3196125" y="2187190"/>
              <a:ext cx="1718775" cy="1712649"/>
              <a:chOff x="3196125" y="2187190"/>
              <a:chExt cx="1718775" cy="1712649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3196125" y="3063490"/>
                <a:ext cx="785325" cy="836349"/>
                <a:chOff x="3091350" y="3092065"/>
                <a:chExt cx="785325" cy="836349"/>
              </a:xfrm>
            </p:grpSpPr>
            <p:sp>
              <p:nvSpPr>
                <p:cNvPr id="61" name="자유형 60"/>
                <p:cNvSpPr/>
                <p:nvPr/>
              </p:nvSpPr>
              <p:spPr>
                <a:xfrm>
                  <a:off x="3486150" y="3133725"/>
                  <a:ext cx="390525" cy="429178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자유형 61"/>
                <p:cNvSpPr/>
                <p:nvPr/>
              </p:nvSpPr>
              <p:spPr>
                <a:xfrm>
                  <a:off x="3316742" y="3138896"/>
                  <a:ext cx="519790" cy="571237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자유형 62"/>
                <p:cNvSpPr/>
                <p:nvPr/>
              </p:nvSpPr>
              <p:spPr>
                <a:xfrm>
                  <a:off x="3091350" y="3092065"/>
                  <a:ext cx="761025" cy="836349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 rot="10800000">
                <a:off x="4129575" y="2187190"/>
                <a:ext cx="785325" cy="836349"/>
                <a:chOff x="3091350" y="3092065"/>
                <a:chExt cx="785325" cy="836349"/>
              </a:xfrm>
            </p:grpSpPr>
            <p:sp>
              <p:nvSpPr>
                <p:cNvPr id="58" name="자유형 57"/>
                <p:cNvSpPr/>
                <p:nvPr/>
              </p:nvSpPr>
              <p:spPr>
                <a:xfrm>
                  <a:off x="3486150" y="3133725"/>
                  <a:ext cx="390525" cy="429178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자유형 58"/>
                <p:cNvSpPr/>
                <p:nvPr/>
              </p:nvSpPr>
              <p:spPr>
                <a:xfrm>
                  <a:off x="3316742" y="3138896"/>
                  <a:ext cx="519790" cy="571237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자유형 59"/>
                <p:cNvSpPr/>
                <p:nvPr/>
              </p:nvSpPr>
              <p:spPr>
                <a:xfrm>
                  <a:off x="3091350" y="3092065"/>
                  <a:ext cx="761025" cy="836349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1" name="그룹 40"/>
            <p:cNvGrpSpPr/>
            <p:nvPr/>
          </p:nvGrpSpPr>
          <p:grpSpPr>
            <a:xfrm rot="5400000">
              <a:off x="6053625" y="4873240"/>
              <a:ext cx="1718775" cy="1712649"/>
              <a:chOff x="3196125" y="2187190"/>
              <a:chExt cx="1718775" cy="1712649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3196125" y="3063490"/>
                <a:ext cx="785325" cy="836349"/>
                <a:chOff x="3091350" y="3092065"/>
                <a:chExt cx="785325" cy="836349"/>
              </a:xfrm>
            </p:grpSpPr>
            <p:sp>
              <p:nvSpPr>
                <p:cNvPr id="53" name="자유형 52"/>
                <p:cNvSpPr/>
                <p:nvPr/>
              </p:nvSpPr>
              <p:spPr>
                <a:xfrm>
                  <a:off x="3486150" y="3133725"/>
                  <a:ext cx="390525" cy="429178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자유형 53"/>
                <p:cNvSpPr/>
                <p:nvPr/>
              </p:nvSpPr>
              <p:spPr>
                <a:xfrm>
                  <a:off x="3316742" y="3138896"/>
                  <a:ext cx="519790" cy="571237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자유형 54"/>
                <p:cNvSpPr/>
                <p:nvPr/>
              </p:nvSpPr>
              <p:spPr>
                <a:xfrm>
                  <a:off x="3091350" y="3092065"/>
                  <a:ext cx="761025" cy="836349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 rot="10800000">
                <a:off x="4129575" y="2187190"/>
                <a:ext cx="785325" cy="836349"/>
                <a:chOff x="3091350" y="3092065"/>
                <a:chExt cx="785325" cy="836349"/>
              </a:xfrm>
            </p:grpSpPr>
            <p:sp>
              <p:nvSpPr>
                <p:cNvPr id="50" name="자유형 49"/>
                <p:cNvSpPr/>
                <p:nvPr/>
              </p:nvSpPr>
              <p:spPr>
                <a:xfrm>
                  <a:off x="3486150" y="3133725"/>
                  <a:ext cx="390525" cy="429178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자유형 50"/>
                <p:cNvSpPr/>
                <p:nvPr/>
              </p:nvSpPr>
              <p:spPr>
                <a:xfrm>
                  <a:off x="3316742" y="3138896"/>
                  <a:ext cx="519790" cy="571237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자유형 51"/>
                <p:cNvSpPr/>
                <p:nvPr/>
              </p:nvSpPr>
              <p:spPr>
                <a:xfrm>
                  <a:off x="3091350" y="3092065"/>
                  <a:ext cx="761025" cy="836349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42" name="직선 연결선 41"/>
            <p:cNvCxnSpPr/>
            <p:nvPr/>
          </p:nvCxnSpPr>
          <p:spPr>
            <a:xfrm>
              <a:off x="4663347" y="4273724"/>
              <a:ext cx="1254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587147" y="4740449"/>
              <a:ext cx="14136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749072" y="5311949"/>
              <a:ext cx="11469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18" idx="4"/>
            </p:cNvCxnSpPr>
            <p:nvPr/>
          </p:nvCxnSpPr>
          <p:spPr>
            <a:xfrm flipH="1" flipV="1">
              <a:off x="5295900" y="4067175"/>
              <a:ext cx="11566" cy="159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모서리가 둥근 직사각형 45"/>
            <p:cNvSpPr/>
            <p:nvPr/>
          </p:nvSpPr>
          <p:spPr>
            <a:xfrm rot="5400000">
              <a:off x="5207384" y="4300684"/>
              <a:ext cx="202060" cy="16545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5084139" y="4924333"/>
              <a:ext cx="407231" cy="4072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4390" y="4344990"/>
            <a:ext cx="1910929" cy="1839288"/>
            <a:chOff x="3196125" y="2187190"/>
            <a:chExt cx="4573212" cy="4401762"/>
          </a:xfrm>
        </p:grpSpPr>
        <p:sp>
          <p:nvSpPr>
            <p:cNvPr id="80" name="타원 79"/>
            <p:cNvSpPr/>
            <p:nvPr/>
          </p:nvSpPr>
          <p:spPr>
            <a:xfrm>
              <a:off x="4415971" y="3461308"/>
              <a:ext cx="1763400" cy="23320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4686043" y="5324544"/>
              <a:ext cx="587800" cy="98558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5369162" y="5324542"/>
              <a:ext cx="587800" cy="98558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82"/>
            <p:cNvSpPr/>
            <p:nvPr/>
          </p:nvSpPr>
          <p:spPr>
            <a:xfrm rot="18973614">
              <a:off x="5752426" y="3941723"/>
              <a:ext cx="424917" cy="101170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 rot="3405191">
              <a:off x="4382221" y="3872134"/>
              <a:ext cx="424917" cy="97659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4578787" y="3733727"/>
              <a:ext cx="1457357" cy="1927302"/>
            </a:xfrm>
            <a:prstGeom prst="ellipse">
              <a:avLst/>
            </a:prstGeom>
            <a:solidFill>
              <a:srgbClr val="FFBE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4799779" y="3001445"/>
              <a:ext cx="958718" cy="81388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/>
            <p:cNvSpPr/>
            <p:nvPr/>
          </p:nvSpPr>
          <p:spPr>
            <a:xfrm rot="10800000">
              <a:off x="4794761" y="3449936"/>
              <a:ext cx="978138" cy="60368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이등변 삼각형 87"/>
            <p:cNvSpPr/>
            <p:nvPr/>
          </p:nvSpPr>
          <p:spPr>
            <a:xfrm rot="10800000">
              <a:off x="4787820" y="3149232"/>
              <a:ext cx="626717" cy="2784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/>
            <p:cNvSpPr/>
            <p:nvPr/>
          </p:nvSpPr>
          <p:spPr>
            <a:xfrm rot="10800000">
              <a:off x="5100201" y="3149232"/>
              <a:ext cx="626717" cy="2784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663347" y="3170170"/>
              <a:ext cx="134251" cy="3729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736925" y="3151616"/>
              <a:ext cx="134251" cy="3729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구부러진 연결선 91"/>
            <p:cNvCxnSpPr>
              <a:stCxn id="90" idx="0"/>
              <a:endCxn id="91" idx="0"/>
            </p:cNvCxnSpPr>
            <p:nvPr/>
          </p:nvCxnSpPr>
          <p:spPr>
            <a:xfrm rot="5400000" flipH="1" flipV="1">
              <a:off x="5257985" y="2624106"/>
              <a:ext cx="18554" cy="1073578"/>
            </a:xfrm>
            <a:prstGeom prst="curvedConnector3">
              <a:avLst>
                <a:gd name="adj1" fmla="val 2014042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모서리가 둥근 직사각형 92"/>
            <p:cNvSpPr/>
            <p:nvPr/>
          </p:nvSpPr>
          <p:spPr>
            <a:xfrm>
              <a:off x="4690370" y="6135049"/>
              <a:ext cx="587800" cy="453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5373489" y="6135047"/>
              <a:ext cx="587800" cy="453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652367" y="2633513"/>
              <a:ext cx="822641" cy="822641"/>
              <a:chOff x="9731563" y="1631092"/>
              <a:chExt cx="914400" cy="914400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9731563" y="1631092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9810912" y="1708602"/>
                <a:ext cx="755703" cy="755703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10043084" y="1940774"/>
                <a:ext cx="291356" cy="2913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6488105" y="5278614"/>
              <a:ext cx="822641" cy="822641"/>
              <a:chOff x="9731563" y="1631092"/>
              <a:chExt cx="914400" cy="914400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9731563" y="1631092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9810912" y="1708602"/>
                <a:ext cx="755703" cy="755703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0043084" y="1940774"/>
                <a:ext cx="291356" cy="2913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모서리가 둥근 직사각형 96"/>
            <p:cNvSpPr/>
            <p:nvPr/>
          </p:nvSpPr>
          <p:spPr>
            <a:xfrm rot="18973614">
              <a:off x="5916269" y="4508273"/>
              <a:ext cx="424917" cy="165762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4679461" y="5802992"/>
              <a:ext cx="587800" cy="11430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5369162" y="5803655"/>
              <a:ext cx="587800" cy="11430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자유형 99"/>
            <p:cNvSpPr/>
            <p:nvPr/>
          </p:nvSpPr>
          <p:spPr>
            <a:xfrm>
              <a:off x="4981045" y="3562350"/>
              <a:ext cx="583059" cy="323995"/>
            </a:xfrm>
            <a:custGeom>
              <a:avLst/>
              <a:gdLst>
                <a:gd name="connsiteX0" fmla="*/ 530 w 583059"/>
                <a:gd name="connsiteY0" fmla="*/ 9525 h 323995"/>
                <a:gd name="connsiteX1" fmla="*/ 48155 w 583059"/>
                <a:gd name="connsiteY1" fmla="*/ 38100 h 323995"/>
                <a:gd name="connsiteX2" fmla="*/ 105305 w 583059"/>
                <a:gd name="connsiteY2" fmla="*/ 85725 h 323995"/>
                <a:gd name="connsiteX3" fmla="*/ 162455 w 583059"/>
                <a:gd name="connsiteY3" fmla="*/ 104775 h 323995"/>
                <a:gd name="connsiteX4" fmla="*/ 276755 w 583059"/>
                <a:gd name="connsiteY4" fmla="*/ 76200 h 323995"/>
                <a:gd name="connsiteX5" fmla="*/ 314855 w 583059"/>
                <a:gd name="connsiteY5" fmla="*/ 19050 h 323995"/>
                <a:gd name="connsiteX6" fmla="*/ 324380 w 583059"/>
                <a:gd name="connsiteY6" fmla="*/ 85725 h 323995"/>
                <a:gd name="connsiteX7" fmla="*/ 381530 w 583059"/>
                <a:gd name="connsiteY7" fmla="*/ 104775 h 323995"/>
                <a:gd name="connsiteX8" fmla="*/ 486305 w 583059"/>
                <a:gd name="connsiteY8" fmla="*/ 95250 h 323995"/>
                <a:gd name="connsiteX9" fmla="*/ 524405 w 583059"/>
                <a:gd name="connsiteY9" fmla="*/ 38100 h 323995"/>
                <a:gd name="connsiteX10" fmla="*/ 552980 w 583059"/>
                <a:gd name="connsiteY10" fmla="*/ 28575 h 323995"/>
                <a:gd name="connsiteX11" fmla="*/ 572030 w 583059"/>
                <a:gd name="connsiteY11" fmla="*/ 0 h 323995"/>
                <a:gd name="connsiteX12" fmla="*/ 581555 w 583059"/>
                <a:gd name="connsiteY12" fmla="*/ 28575 h 323995"/>
                <a:gd name="connsiteX13" fmla="*/ 552980 w 583059"/>
                <a:gd name="connsiteY13" fmla="*/ 47625 h 323995"/>
                <a:gd name="connsiteX14" fmla="*/ 524405 w 583059"/>
                <a:gd name="connsiteY14" fmla="*/ 76200 h 323995"/>
                <a:gd name="connsiteX15" fmla="*/ 495830 w 583059"/>
                <a:gd name="connsiteY15" fmla="*/ 133350 h 323995"/>
                <a:gd name="connsiteX16" fmla="*/ 467255 w 583059"/>
                <a:gd name="connsiteY16" fmla="*/ 152400 h 323995"/>
                <a:gd name="connsiteX17" fmla="*/ 429155 w 583059"/>
                <a:gd name="connsiteY17" fmla="*/ 209550 h 323995"/>
                <a:gd name="connsiteX18" fmla="*/ 419630 w 583059"/>
                <a:gd name="connsiteY18" fmla="*/ 238125 h 323995"/>
                <a:gd name="connsiteX19" fmla="*/ 391055 w 583059"/>
                <a:gd name="connsiteY19" fmla="*/ 247650 h 323995"/>
                <a:gd name="connsiteX20" fmla="*/ 362480 w 583059"/>
                <a:gd name="connsiteY20" fmla="*/ 266700 h 323995"/>
                <a:gd name="connsiteX21" fmla="*/ 295805 w 583059"/>
                <a:gd name="connsiteY21" fmla="*/ 314325 h 323995"/>
                <a:gd name="connsiteX22" fmla="*/ 267230 w 583059"/>
                <a:gd name="connsiteY22" fmla="*/ 257175 h 323995"/>
                <a:gd name="connsiteX23" fmla="*/ 238655 w 583059"/>
                <a:gd name="connsiteY23" fmla="*/ 247650 h 323995"/>
                <a:gd name="connsiteX24" fmla="*/ 162455 w 583059"/>
                <a:gd name="connsiteY24" fmla="*/ 200025 h 323995"/>
                <a:gd name="connsiteX25" fmla="*/ 133880 w 583059"/>
                <a:gd name="connsiteY25" fmla="*/ 190500 h 323995"/>
                <a:gd name="connsiteX26" fmla="*/ 86255 w 583059"/>
                <a:gd name="connsiteY26" fmla="*/ 152400 h 323995"/>
                <a:gd name="connsiteX27" fmla="*/ 29105 w 583059"/>
                <a:gd name="connsiteY27" fmla="*/ 114300 h 323995"/>
                <a:gd name="connsiteX28" fmla="*/ 530 w 583059"/>
                <a:gd name="connsiteY28" fmla="*/ 9525 h 32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3059" h="323995">
                  <a:moveTo>
                    <a:pt x="530" y="9525"/>
                  </a:moveTo>
                  <a:cubicBezTo>
                    <a:pt x="3705" y="-3175"/>
                    <a:pt x="33344" y="26992"/>
                    <a:pt x="48155" y="38100"/>
                  </a:cubicBezTo>
                  <a:cubicBezTo>
                    <a:pt x="80782" y="62570"/>
                    <a:pt x="68958" y="69571"/>
                    <a:pt x="105305" y="85725"/>
                  </a:cubicBezTo>
                  <a:cubicBezTo>
                    <a:pt x="123655" y="93880"/>
                    <a:pt x="162455" y="104775"/>
                    <a:pt x="162455" y="104775"/>
                  </a:cubicBezTo>
                  <a:cubicBezTo>
                    <a:pt x="198705" y="100747"/>
                    <a:pt x="248487" y="108506"/>
                    <a:pt x="276755" y="76200"/>
                  </a:cubicBezTo>
                  <a:cubicBezTo>
                    <a:pt x="291832" y="58970"/>
                    <a:pt x="314855" y="19050"/>
                    <a:pt x="314855" y="19050"/>
                  </a:cubicBezTo>
                  <a:cubicBezTo>
                    <a:pt x="318030" y="41275"/>
                    <a:pt x="310597" y="68004"/>
                    <a:pt x="324380" y="85725"/>
                  </a:cubicBezTo>
                  <a:cubicBezTo>
                    <a:pt x="336708" y="101576"/>
                    <a:pt x="381530" y="104775"/>
                    <a:pt x="381530" y="104775"/>
                  </a:cubicBezTo>
                  <a:cubicBezTo>
                    <a:pt x="416455" y="101600"/>
                    <a:pt x="454526" y="110080"/>
                    <a:pt x="486305" y="95250"/>
                  </a:cubicBezTo>
                  <a:cubicBezTo>
                    <a:pt x="507052" y="85568"/>
                    <a:pt x="502685" y="45340"/>
                    <a:pt x="524405" y="38100"/>
                  </a:cubicBezTo>
                  <a:lnTo>
                    <a:pt x="552980" y="28575"/>
                  </a:lnTo>
                  <a:cubicBezTo>
                    <a:pt x="559330" y="19050"/>
                    <a:pt x="560582" y="0"/>
                    <a:pt x="572030" y="0"/>
                  </a:cubicBezTo>
                  <a:cubicBezTo>
                    <a:pt x="582070" y="0"/>
                    <a:pt x="585284" y="19253"/>
                    <a:pt x="581555" y="28575"/>
                  </a:cubicBezTo>
                  <a:cubicBezTo>
                    <a:pt x="577303" y="39204"/>
                    <a:pt x="561774" y="40296"/>
                    <a:pt x="552980" y="47625"/>
                  </a:cubicBezTo>
                  <a:cubicBezTo>
                    <a:pt x="542632" y="56249"/>
                    <a:pt x="533930" y="66675"/>
                    <a:pt x="524405" y="76200"/>
                  </a:cubicBezTo>
                  <a:cubicBezTo>
                    <a:pt x="516658" y="99441"/>
                    <a:pt x="514294" y="114886"/>
                    <a:pt x="495830" y="133350"/>
                  </a:cubicBezTo>
                  <a:cubicBezTo>
                    <a:pt x="487735" y="141445"/>
                    <a:pt x="476780" y="146050"/>
                    <a:pt x="467255" y="152400"/>
                  </a:cubicBezTo>
                  <a:cubicBezTo>
                    <a:pt x="444607" y="220344"/>
                    <a:pt x="476721" y="138201"/>
                    <a:pt x="429155" y="209550"/>
                  </a:cubicBezTo>
                  <a:cubicBezTo>
                    <a:pt x="423586" y="217904"/>
                    <a:pt x="426730" y="231025"/>
                    <a:pt x="419630" y="238125"/>
                  </a:cubicBezTo>
                  <a:cubicBezTo>
                    <a:pt x="412530" y="245225"/>
                    <a:pt x="400035" y="243160"/>
                    <a:pt x="391055" y="247650"/>
                  </a:cubicBezTo>
                  <a:cubicBezTo>
                    <a:pt x="380816" y="252770"/>
                    <a:pt x="372005" y="260350"/>
                    <a:pt x="362480" y="266700"/>
                  </a:cubicBezTo>
                  <a:cubicBezTo>
                    <a:pt x="318811" y="332204"/>
                    <a:pt x="346100" y="331090"/>
                    <a:pt x="295805" y="314325"/>
                  </a:cubicBezTo>
                  <a:cubicBezTo>
                    <a:pt x="289530" y="295501"/>
                    <a:pt x="284016" y="270604"/>
                    <a:pt x="267230" y="257175"/>
                  </a:cubicBezTo>
                  <a:cubicBezTo>
                    <a:pt x="259390" y="250903"/>
                    <a:pt x="248180" y="250825"/>
                    <a:pt x="238655" y="247650"/>
                  </a:cubicBezTo>
                  <a:cubicBezTo>
                    <a:pt x="208466" y="202367"/>
                    <a:pt x="230465" y="222695"/>
                    <a:pt x="162455" y="200025"/>
                  </a:cubicBezTo>
                  <a:lnTo>
                    <a:pt x="133880" y="190500"/>
                  </a:lnTo>
                  <a:cubicBezTo>
                    <a:pt x="98681" y="137702"/>
                    <a:pt x="134969" y="179463"/>
                    <a:pt x="86255" y="152400"/>
                  </a:cubicBezTo>
                  <a:cubicBezTo>
                    <a:pt x="66241" y="141281"/>
                    <a:pt x="29105" y="114300"/>
                    <a:pt x="29105" y="114300"/>
                  </a:cubicBezTo>
                  <a:cubicBezTo>
                    <a:pt x="8635" y="52890"/>
                    <a:pt x="-2645" y="22225"/>
                    <a:pt x="530" y="9525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4842585" y="3189020"/>
              <a:ext cx="815265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4899735" y="3246170"/>
              <a:ext cx="705728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4980697" y="3308082"/>
              <a:ext cx="234241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5299785" y="3308082"/>
              <a:ext cx="234241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5339292" y="3358088"/>
              <a:ext cx="15998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024967" y="3360469"/>
              <a:ext cx="15998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/>
            <p:cNvGrpSpPr/>
            <p:nvPr/>
          </p:nvGrpSpPr>
          <p:grpSpPr>
            <a:xfrm>
              <a:off x="3196125" y="2187190"/>
              <a:ext cx="1718775" cy="1712649"/>
              <a:chOff x="3196125" y="2187190"/>
              <a:chExt cx="1718775" cy="1712649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3196125" y="3063490"/>
                <a:ext cx="785325" cy="836349"/>
                <a:chOff x="3091350" y="3092065"/>
                <a:chExt cx="785325" cy="836349"/>
              </a:xfrm>
            </p:grpSpPr>
            <p:sp>
              <p:nvSpPr>
                <p:cNvPr id="128" name="자유형 127"/>
                <p:cNvSpPr/>
                <p:nvPr/>
              </p:nvSpPr>
              <p:spPr>
                <a:xfrm>
                  <a:off x="3486150" y="3133725"/>
                  <a:ext cx="390525" cy="429178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자유형 128"/>
                <p:cNvSpPr/>
                <p:nvPr/>
              </p:nvSpPr>
              <p:spPr>
                <a:xfrm>
                  <a:off x="3316742" y="3138896"/>
                  <a:ext cx="519790" cy="571237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자유형 129"/>
                <p:cNvSpPr/>
                <p:nvPr/>
              </p:nvSpPr>
              <p:spPr>
                <a:xfrm>
                  <a:off x="3091350" y="3092065"/>
                  <a:ext cx="761025" cy="836349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4" name="그룹 123"/>
              <p:cNvGrpSpPr/>
              <p:nvPr/>
            </p:nvGrpSpPr>
            <p:grpSpPr>
              <a:xfrm rot="10800000">
                <a:off x="4129575" y="2187190"/>
                <a:ext cx="785325" cy="836349"/>
                <a:chOff x="3091350" y="3092065"/>
                <a:chExt cx="785325" cy="836349"/>
              </a:xfrm>
            </p:grpSpPr>
            <p:sp>
              <p:nvSpPr>
                <p:cNvPr id="125" name="자유형 124"/>
                <p:cNvSpPr/>
                <p:nvPr/>
              </p:nvSpPr>
              <p:spPr>
                <a:xfrm>
                  <a:off x="3486150" y="3133725"/>
                  <a:ext cx="390525" cy="429178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자유형 125"/>
                <p:cNvSpPr/>
                <p:nvPr/>
              </p:nvSpPr>
              <p:spPr>
                <a:xfrm>
                  <a:off x="3316742" y="3138896"/>
                  <a:ext cx="519790" cy="571237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자유형 126"/>
                <p:cNvSpPr/>
                <p:nvPr/>
              </p:nvSpPr>
              <p:spPr>
                <a:xfrm>
                  <a:off x="3091350" y="3092065"/>
                  <a:ext cx="761025" cy="836349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8" name="그룹 107"/>
            <p:cNvGrpSpPr/>
            <p:nvPr/>
          </p:nvGrpSpPr>
          <p:grpSpPr>
            <a:xfrm rot="5400000">
              <a:off x="6053625" y="4873240"/>
              <a:ext cx="1718775" cy="1712649"/>
              <a:chOff x="3196125" y="2187190"/>
              <a:chExt cx="1718775" cy="1712649"/>
            </a:xfrm>
          </p:grpSpPr>
          <p:grpSp>
            <p:nvGrpSpPr>
              <p:cNvPr id="115" name="그룹 114"/>
              <p:cNvGrpSpPr/>
              <p:nvPr/>
            </p:nvGrpSpPr>
            <p:grpSpPr>
              <a:xfrm>
                <a:off x="3196125" y="3063490"/>
                <a:ext cx="785325" cy="836349"/>
                <a:chOff x="3091350" y="3092065"/>
                <a:chExt cx="785325" cy="836349"/>
              </a:xfrm>
            </p:grpSpPr>
            <p:sp>
              <p:nvSpPr>
                <p:cNvPr id="120" name="자유형 119"/>
                <p:cNvSpPr/>
                <p:nvPr/>
              </p:nvSpPr>
              <p:spPr>
                <a:xfrm>
                  <a:off x="3486150" y="3133725"/>
                  <a:ext cx="390525" cy="429178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자유형 120"/>
                <p:cNvSpPr/>
                <p:nvPr/>
              </p:nvSpPr>
              <p:spPr>
                <a:xfrm>
                  <a:off x="3316742" y="3138896"/>
                  <a:ext cx="519790" cy="571237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자유형 121"/>
                <p:cNvSpPr/>
                <p:nvPr/>
              </p:nvSpPr>
              <p:spPr>
                <a:xfrm>
                  <a:off x="3091350" y="3092065"/>
                  <a:ext cx="761025" cy="836349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6" name="그룹 115"/>
              <p:cNvGrpSpPr/>
              <p:nvPr/>
            </p:nvGrpSpPr>
            <p:grpSpPr>
              <a:xfrm rot="10800000">
                <a:off x="4129575" y="2187190"/>
                <a:ext cx="785325" cy="836349"/>
                <a:chOff x="3091350" y="3092065"/>
                <a:chExt cx="785325" cy="836349"/>
              </a:xfrm>
            </p:grpSpPr>
            <p:sp>
              <p:nvSpPr>
                <p:cNvPr id="117" name="자유형 116"/>
                <p:cNvSpPr/>
                <p:nvPr/>
              </p:nvSpPr>
              <p:spPr>
                <a:xfrm>
                  <a:off x="3486150" y="3133725"/>
                  <a:ext cx="390525" cy="429178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3316742" y="3138896"/>
                  <a:ext cx="519790" cy="571237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3091350" y="3092065"/>
                  <a:ext cx="761025" cy="836349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09" name="직선 연결선 108"/>
            <p:cNvCxnSpPr/>
            <p:nvPr/>
          </p:nvCxnSpPr>
          <p:spPr>
            <a:xfrm>
              <a:off x="4663347" y="4273724"/>
              <a:ext cx="1254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4587147" y="4740449"/>
              <a:ext cx="14136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4749072" y="5311949"/>
              <a:ext cx="11469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85" idx="4"/>
            </p:cNvCxnSpPr>
            <p:nvPr/>
          </p:nvCxnSpPr>
          <p:spPr>
            <a:xfrm flipH="1" flipV="1">
              <a:off x="5295900" y="4067175"/>
              <a:ext cx="11566" cy="159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모서리가 둥근 직사각형 112"/>
            <p:cNvSpPr/>
            <p:nvPr/>
          </p:nvSpPr>
          <p:spPr>
            <a:xfrm rot="5400000">
              <a:off x="5207384" y="4300684"/>
              <a:ext cx="202060" cy="16545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5084139" y="4924333"/>
              <a:ext cx="407231" cy="4072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5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/>
              <a:t>EDM DJ </a:t>
            </a:r>
            <a:r>
              <a:rPr lang="ko-KR" altLang="en-US" sz="2000" smtClean="0"/>
              <a:t>터틀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기본 형태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170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여름 밤을 불태울 </a:t>
            </a:r>
            <a:r>
              <a:rPr lang="en-US" altLang="ko-KR" sz="1000" dirty="0" smtClean="0"/>
              <a:t>EDM DJ </a:t>
            </a:r>
            <a:r>
              <a:rPr lang="ko-KR" altLang="en-US" sz="1000" smtClean="0"/>
              <a:t>컨셉의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족 보행 거북으로 아래와 같이 등 딱지가 등딱지 결대로 네온 사인으로 빛이 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머리에는 커다란 헤드폰과 네온으로 빛나는 선글라스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네온 문양이 들어 있는 마스크를 쓰고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허리에는 이니셜 </a:t>
            </a:r>
            <a:r>
              <a:rPr lang="en-US" altLang="ko-KR" sz="1000" dirty="0" smtClean="0"/>
              <a:t>‘M’</a:t>
            </a:r>
            <a:r>
              <a:rPr lang="ko-KR" altLang="en-US" sz="1000" smtClean="0"/>
              <a:t>자가 네온으로 빛나고 있는 혁대를 하고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한 손은 손수건을 묶고 있고 다른 </a:t>
            </a:r>
            <a:r>
              <a:rPr lang="ko-KR" altLang="en-US" sz="1000" dirty="0" err="1" smtClean="0"/>
              <a:t>한손에는</a:t>
            </a:r>
            <a:r>
              <a:rPr lang="ko-KR" altLang="en-US" sz="1000" dirty="0" smtClean="0"/>
              <a:t> 클럽 티켓 느낌의 팔찌를 하고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발에도 불빛이 나는 </a:t>
            </a:r>
            <a:r>
              <a:rPr lang="ko-KR" altLang="en-US" sz="1000" dirty="0" err="1" smtClean="0"/>
              <a:t>라이트</a:t>
            </a:r>
            <a:r>
              <a:rPr lang="ko-KR" altLang="en-US" sz="1000" dirty="0" smtClean="0"/>
              <a:t> 슈즈를 신고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주위에 </a:t>
            </a:r>
            <a:r>
              <a:rPr lang="ko-KR" altLang="en-US" sz="1000" dirty="0" err="1" smtClean="0"/>
              <a:t>우퍼</a:t>
            </a:r>
            <a:r>
              <a:rPr lang="ko-KR" altLang="en-US" sz="1000" dirty="0" smtClean="0"/>
              <a:t> 스피커가 떠 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8150" y="2528125"/>
            <a:ext cx="130195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우퍼</a:t>
            </a:r>
            <a:r>
              <a:rPr lang="ko-KR" altLang="en-US" sz="1200" dirty="0" smtClean="0"/>
              <a:t> </a:t>
            </a:r>
            <a:r>
              <a:rPr lang="ko-KR" altLang="en-US" sz="1200" smtClean="0"/>
              <a:t>스피커 </a:t>
            </a:r>
            <a:r>
              <a:rPr lang="en-US" altLang="ko-KR" sz="1200" dirty="0" smtClean="0"/>
              <a:t>2</a:t>
            </a:r>
            <a:r>
              <a:rPr lang="ko-KR" altLang="en-US" sz="1200" smtClean="0"/>
              <a:t>개</a:t>
            </a:r>
            <a:endParaRPr lang="ko-KR" alt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63094" y="4015255"/>
            <a:ext cx="204094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팔찌 형 네온 클럽 티켓</a:t>
            </a:r>
            <a:r>
              <a:rPr lang="en-US" altLang="ko-KR" sz="1200" dirty="0" smtClean="0"/>
              <a:t> &amp;</a:t>
            </a:r>
            <a:br>
              <a:rPr lang="en-US" altLang="ko-KR" sz="1200" dirty="0" smtClean="0"/>
            </a:br>
            <a:r>
              <a:rPr lang="ko-KR" altLang="en-US" sz="1200" smtClean="0"/>
              <a:t>네온 무늬가 들어간 손수건</a:t>
            </a:r>
            <a:endParaRPr lang="ko-KR" alt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1455245" y="5068088"/>
            <a:ext cx="85472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네온 혁대</a:t>
            </a:r>
            <a:endParaRPr lang="ko-KR" altLang="en-US" sz="1200" dirty="0"/>
          </a:p>
        </p:txBody>
      </p:sp>
      <p:sp>
        <p:nvSpPr>
          <p:cNvPr id="189" name="타원 188"/>
          <p:cNvSpPr/>
          <p:nvPr/>
        </p:nvSpPr>
        <p:spPr>
          <a:xfrm>
            <a:off x="9276529" y="3020562"/>
            <a:ext cx="958718" cy="8138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9162793" y="5343661"/>
            <a:ext cx="587800" cy="985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9845912" y="5343659"/>
            <a:ext cx="587800" cy="985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모서리가 둥근 직사각형 185"/>
          <p:cNvSpPr/>
          <p:nvPr/>
        </p:nvSpPr>
        <p:spPr>
          <a:xfrm rot="18973614">
            <a:off x="10229176" y="3960840"/>
            <a:ext cx="424917" cy="10117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모서리가 둥근 직사각형 186"/>
          <p:cNvSpPr/>
          <p:nvPr/>
        </p:nvSpPr>
        <p:spPr>
          <a:xfrm rot="3405191">
            <a:off x="8858971" y="3891251"/>
            <a:ext cx="424917" cy="9765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9140097" y="3189287"/>
            <a:ext cx="134251" cy="37297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10213675" y="3170733"/>
            <a:ext cx="134251" cy="37297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5" name="구부러진 연결선 194"/>
          <p:cNvCxnSpPr>
            <a:stCxn id="193" idx="0"/>
            <a:endCxn id="194" idx="0"/>
          </p:cNvCxnSpPr>
          <p:nvPr/>
        </p:nvCxnSpPr>
        <p:spPr>
          <a:xfrm rot="5400000" flipH="1" flipV="1">
            <a:off x="9734735" y="2643223"/>
            <a:ext cx="18554" cy="1073578"/>
          </a:xfrm>
          <a:prstGeom prst="curvedConnector3">
            <a:avLst>
              <a:gd name="adj1" fmla="val 2014042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모서리가 둥근 직사각형 198"/>
          <p:cNvSpPr/>
          <p:nvPr/>
        </p:nvSpPr>
        <p:spPr>
          <a:xfrm>
            <a:off x="9167120" y="6154166"/>
            <a:ext cx="587800" cy="45338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9850239" y="6154164"/>
            <a:ext cx="587800" cy="45338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29117" y="2652630"/>
            <a:ext cx="822641" cy="8226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10964855" y="5297731"/>
            <a:ext cx="822641" cy="8226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모서리가 둥근 직사각형 203"/>
          <p:cNvSpPr/>
          <p:nvPr/>
        </p:nvSpPr>
        <p:spPr>
          <a:xfrm rot="18973614">
            <a:off x="10393019" y="4527390"/>
            <a:ext cx="424917" cy="16576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모서리가 둥근 직사각형 204"/>
          <p:cNvSpPr/>
          <p:nvPr/>
        </p:nvSpPr>
        <p:spPr>
          <a:xfrm rot="3465626">
            <a:off x="8674332" y="4414760"/>
            <a:ext cx="424917" cy="16576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9156211" y="5822109"/>
            <a:ext cx="587800" cy="11430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9845912" y="5822772"/>
            <a:ext cx="587800" cy="11430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8892721" y="3482672"/>
            <a:ext cx="1763400" cy="233203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9602748" y="3580312"/>
            <a:ext cx="277021" cy="350024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다이아몬드 218"/>
          <p:cNvSpPr/>
          <p:nvPr/>
        </p:nvSpPr>
        <p:spPr>
          <a:xfrm>
            <a:off x="9465686" y="3753494"/>
            <a:ext cx="277021" cy="35002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다이아몬드 219"/>
          <p:cNvSpPr/>
          <p:nvPr/>
        </p:nvSpPr>
        <p:spPr>
          <a:xfrm>
            <a:off x="9739810" y="3753494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다이아몬드 220"/>
          <p:cNvSpPr/>
          <p:nvPr/>
        </p:nvSpPr>
        <p:spPr>
          <a:xfrm>
            <a:off x="9602748" y="3926676"/>
            <a:ext cx="277021" cy="35002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다이아몬드 221"/>
          <p:cNvSpPr/>
          <p:nvPr/>
        </p:nvSpPr>
        <p:spPr>
          <a:xfrm>
            <a:off x="9328624" y="3926676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다이아몬드 222"/>
          <p:cNvSpPr/>
          <p:nvPr/>
        </p:nvSpPr>
        <p:spPr>
          <a:xfrm>
            <a:off x="9465686" y="4105630"/>
            <a:ext cx="277021" cy="35002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다이아몬드 223"/>
          <p:cNvSpPr/>
          <p:nvPr/>
        </p:nvSpPr>
        <p:spPr>
          <a:xfrm>
            <a:off x="9876872" y="3932448"/>
            <a:ext cx="277021" cy="350024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다이아몬드 224"/>
          <p:cNvSpPr/>
          <p:nvPr/>
        </p:nvSpPr>
        <p:spPr>
          <a:xfrm>
            <a:off x="9735241" y="4105630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다이아몬드 225"/>
          <p:cNvSpPr/>
          <p:nvPr/>
        </p:nvSpPr>
        <p:spPr>
          <a:xfrm>
            <a:off x="9598179" y="4278812"/>
            <a:ext cx="277021" cy="35002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다이아몬드 227"/>
          <p:cNvSpPr/>
          <p:nvPr/>
        </p:nvSpPr>
        <p:spPr>
          <a:xfrm>
            <a:off x="10012080" y="4110527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다이아몬드 228"/>
          <p:cNvSpPr/>
          <p:nvPr/>
        </p:nvSpPr>
        <p:spPr>
          <a:xfrm>
            <a:off x="9875018" y="4283709"/>
            <a:ext cx="277021" cy="35002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다이아몬드 229"/>
          <p:cNvSpPr/>
          <p:nvPr/>
        </p:nvSpPr>
        <p:spPr>
          <a:xfrm>
            <a:off x="10149142" y="4283709"/>
            <a:ext cx="277021" cy="35002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다이아몬드 230"/>
          <p:cNvSpPr/>
          <p:nvPr/>
        </p:nvSpPr>
        <p:spPr>
          <a:xfrm>
            <a:off x="10012080" y="4456891"/>
            <a:ext cx="277021" cy="35002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다이아몬드 231"/>
          <p:cNvSpPr/>
          <p:nvPr/>
        </p:nvSpPr>
        <p:spPr>
          <a:xfrm>
            <a:off x="9737956" y="4456891"/>
            <a:ext cx="277021" cy="350024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다이아몬드 232"/>
          <p:cNvSpPr/>
          <p:nvPr/>
        </p:nvSpPr>
        <p:spPr>
          <a:xfrm>
            <a:off x="9875018" y="4635845"/>
            <a:ext cx="277021" cy="35002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다이아몬드 233"/>
          <p:cNvSpPr/>
          <p:nvPr/>
        </p:nvSpPr>
        <p:spPr>
          <a:xfrm>
            <a:off x="10286204" y="4462663"/>
            <a:ext cx="277021" cy="350024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다이아몬드 234"/>
          <p:cNvSpPr/>
          <p:nvPr/>
        </p:nvSpPr>
        <p:spPr>
          <a:xfrm>
            <a:off x="10144573" y="4635845"/>
            <a:ext cx="277021" cy="350024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다이아몬드 235"/>
          <p:cNvSpPr/>
          <p:nvPr/>
        </p:nvSpPr>
        <p:spPr>
          <a:xfrm>
            <a:off x="10007511" y="4809027"/>
            <a:ext cx="277021" cy="35002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다이아몬드 237"/>
          <p:cNvSpPr/>
          <p:nvPr/>
        </p:nvSpPr>
        <p:spPr>
          <a:xfrm>
            <a:off x="9185692" y="4107274"/>
            <a:ext cx="277021" cy="35002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다이아몬드 238"/>
          <p:cNvSpPr/>
          <p:nvPr/>
        </p:nvSpPr>
        <p:spPr>
          <a:xfrm>
            <a:off x="9048630" y="4280456"/>
            <a:ext cx="277021" cy="350024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다이아몬드 239"/>
          <p:cNvSpPr/>
          <p:nvPr/>
        </p:nvSpPr>
        <p:spPr>
          <a:xfrm>
            <a:off x="9322754" y="4280456"/>
            <a:ext cx="277021" cy="35002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다이아몬드 240"/>
          <p:cNvSpPr/>
          <p:nvPr/>
        </p:nvSpPr>
        <p:spPr>
          <a:xfrm>
            <a:off x="9185692" y="4453638"/>
            <a:ext cx="277021" cy="35002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다이아몬드 241"/>
          <p:cNvSpPr/>
          <p:nvPr/>
        </p:nvSpPr>
        <p:spPr>
          <a:xfrm>
            <a:off x="8911568" y="4453638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다이아몬드 242"/>
          <p:cNvSpPr/>
          <p:nvPr/>
        </p:nvSpPr>
        <p:spPr>
          <a:xfrm>
            <a:off x="9048630" y="4632592"/>
            <a:ext cx="277021" cy="350024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다이아몬드 243"/>
          <p:cNvSpPr/>
          <p:nvPr/>
        </p:nvSpPr>
        <p:spPr>
          <a:xfrm>
            <a:off x="9459816" y="4459410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다이아몬드 244"/>
          <p:cNvSpPr/>
          <p:nvPr/>
        </p:nvSpPr>
        <p:spPr>
          <a:xfrm>
            <a:off x="9318185" y="4632592"/>
            <a:ext cx="277021" cy="35002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다이아몬드 245"/>
          <p:cNvSpPr/>
          <p:nvPr/>
        </p:nvSpPr>
        <p:spPr>
          <a:xfrm>
            <a:off x="9181123" y="4805774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다이아몬드 247"/>
          <p:cNvSpPr/>
          <p:nvPr/>
        </p:nvSpPr>
        <p:spPr>
          <a:xfrm>
            <a:off x="9597600" y="4630982"/>
            <a:ext cx="277021" cy="350024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다이아몬드 248"/>
          <p:cNvSpPr/>
          <p:nvPr/>
        </p:nvSpPr>
        <p:spPr>
          <a:xfrm>
            <a:off x="9460538" y="4804164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다이아몬드 249"/>
          <p:cNvSpPr/>
          <p:nvPr/>
        </p:nvSpPr>
        <p:spPr>
          <a:xfrm>
            <a:off x="9734662" y="4804164"/>
            <a:ext cx="277021" cy="35002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다이아몬드 250"/>
          <p:cNvSpPr/>
          <p:nvPr/>
        </p:nvSpPr>
        <p:spPr>
          <a:xfrm>
            <a:off x="9597600" y="4977346"/>
            <a:ext cx="277021" cy="35002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다이아몬드 251"/>
          <p:cNvSpPr/>
          <p:nvPr/>
        </p:nvSpPr>
        <p:spPr>
          <a:xfrm>
            <a:off x="9323476" y="4977346"/>
            <a:ext cx="277021" cy="35002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다이아몬드 252"/>
          <p:cNvSpPr/>
          <p:nvPr/>
        </p:nvSpPr>
        <p:spPr>
          <a:xfrm>
            <a:off x="9460538" y="5156300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다이아몬드 253"/>
          <p:cNvSpPr/>
          <p:nvPr/>
        </p:nvSpPr>
        <p:spPr>
          <a:xfrm>
            <a:off x="9871724" y="4983118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다이아몬드 254"/>
          <p:cNvSpPr/>
          <p:nvPr/>
        </p:nvSpPr>
        <p:spPr>
          <a:xfrm>
            <a:off x="9730093" y="5156300"/>
            <a:ext cx="277021" cy="350024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다이아몬드 255"/>
          <p:cNvSpPr/>
          <p:nvPr/>
        </p:nvSpPr>
        <p:spPr>
          <a:xfrm>
            <a:off x="9593031" y="5329482"/>
            <a:ext cx="277021" cy="350024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다이아몬드 291"/>
          <p:cNvSpPr/>
          <p:nvPr/>
        </p:nvSpPr>
        <p:spPr>
          <a:xfrm>
            <a:off x="9362107" y="3548361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다이아몬드 293"/>
          <p:cNvSpPr/>
          <p:nvPr/>
        </p:nvSpPr>
        <p:spPr>
          <a:xfrm>
            <a:off x="9225045" y="3727315"/>
            <a:ext cx="277021" cy="35002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0" name="그룹 259"/>
          <p:cNvGrpSpPr/>
          <p:nvPr/>
        </p:nvGrpSpPr>
        <p:grpSpPr>
          <a:xfrm>
            <a:off x="8945052" y="3902139"/>
            <a:ext cx="414083" cy="523205"/>
            <a:chOff x="9576128" y="3729774"/>
            <a:chExt cx="575526" cy="575526"/>
          </a:xfrm>
        </p:grpSpPr>
        <p:sp>
          <p:nvSpPr>
            <p:cNvPr id="273" name="다이아몬드 272"/>
            <p:cNvSpPr/>
            <p:nvPr/>
          </p:nvSpPr>
          <p:spPr>
            <a:xfrm>
              <a:off x="9766628" y="3729774"/>
              <a:ext cx="385026" cy="3850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다이아몬드 273"/>
            <p:cNvSpPr/>
            <p:nvPr/>
          </p:nvSpPr>
          <p:spPr>
            <a:xfrm>
              <a:off x="9576128" y="3920274"/>
              <a:ext cx="385026" cy="3850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3" name="다이아몬드 302"/>
          <p:cNvSpPr/>
          <p:nvPr/>
        </p:nvSpPr>
        <p:spPr>
          <a:xfrm>
            <a:off x="10258009" y="4824710"/>
            <a:ext cx="290757" cy="378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다이아몬드 303"/>
          <p:cNvSpPr/>
          <p:nvPr/>
        </p:nvSpPr>
        <p:spPr>
          <a:xfrm>
            <a:off x="10114151" y="5018042"/>
            <a:ext cx="290757" cy="37814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다이아몬드 300"/>
          <p:cNvSpPr/>
          <p:nvPr/>
        </p:nvSpPr>
        <p:spPr>
          <a:xfrm>
            <a:off x="9964133" y="5206911"/>
            <a:ext cx="290757" cy="37814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다이아몬드 301"/>
          <p:cNvSpPr/>
          <p:nvPr/>
        </p:nvSpPr>
        <p:spPr>
          <a:xfrm>
            <a:off x="9820275" y="5394006"/>
            <a:ext cx="290757" cy="378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다이아몬드 327"/>
          <p:cNvSpPr/>
          <p:nvPr/>
        </p:nvSpPr>
        <p:spPr>
          <a:xfrm>
            <a:off x="9800985" y="3567870"/>
            <a:ext cx="299853" cy="379297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다이아몬드 329"/>
          <p:cNvSpPr/>
          <p:nvPr/>
        </p:nvSpPr>
        <p:spPr>
          <a:xfrm>
            <a:off x="9949344" y="3755536"/>
            <a:ext cx="299853" cy="379297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다이아몬드 333"/>
          <p:cNvSpPr/>
          <p:nvPr/>
        </p:nvSpPr>
        <p:spPr>
          <a:xfrm>
            <a:off x="10097702" y="3949457"/>
            <a:ext cx="299853" cy="379297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다이아몬드 346"/>
          <p:cNvSpPr/>
          <p:nvPr/>
        </p:nvSpPr>
        <p:spPr>
          <a:xfrm>
            <a:off x="10244321" y="4135552"/>
            <a:ext cx="299853" cy="3792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다이아몬드 352"/>
          <p:cNvSpPr/>
          <p:nvPr/>
        </p:nvSpPr>
        <p:spPr>
          <a:xfrm>
            <a:off x="9005649" y="4806121"/>
            <a:ext cx="277021" cy="35002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다이아몬드 353"/>
          <p:cNvSpPr/>
          <p:nvPr/>
        </p:nvSpPr>
        <p:spPr>
          <a:xfrm>
            <a:off x="9142711" y="4979303"/>
            <a:ext cx="277021" cy="35002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다이아몬드 354"/>
          <p:cNvSpPr/>
          <p:nvPr/>
        </p:nvSpPr>
        <p:spPr>
          <a:xfrm>
            <a:off x="9279773" y="5158257"/>
            <a:ext cx="277021" cy="35002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다이아몬드 351"/>
          <p:cNvSpPr/>
          <p:nvPr/>
        </p:nvSpPr>
        <p:spPr>
          <a:xfrm>
            <a:off x="9415228" y="5329990"/>
            <a:ext cx="277021" cy="35002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넛 7"/>
          <p:cNvSpPr/>
          <p:nvPr/>
        </p:nvSpPr>
        <p:spPr>
          <a:xfrm>
            <a:off x="8892721" y="3482672"/>
            <a:ext cx="1754900" cy="2339437"/>
          </a:xfrm>
          <a:prstGeom prst="donut">
            <a:avLst>
              <a:gd name="adj" fmla="val 12241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995975" y="2187190"/>
            <a:ext cx="4573212" cy="4401762"/>
            <a:chOff x="3196125" y="2187190"/>
            <a:chExt cx="4573212" cy="4401762"/>
          </a:xfrm>
        </p:grpSpPr>
        <p:sp>
          <p:nvSpPr>
            <p:cNvPr id="81" name="타원 80"/>
            <p:cNvSpPr/>
            <p:nvPr/>
          </p:nvSpPr>
          <p:spPr>
            <a:xfrm>
              <a:off x="4415971" y="3461308"/>
              <a:ext cx="1763400" cy="23320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4686043" y="5324544"/>
              <a:ext cx="587800" cy="98558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5369162" y="5324542"/>
              <a:ext cx="587800" cy="98558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87"/>
            <p:cNvSpPr/>
            <p:nvPr/>
          </p:nvSpPr>
          <p:spPr>
            <a:xfrm rot="18973614">
              <a:off x="5752426" y="3941723"/>
              <a:ext cx="424917" cy="101170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93"/>
            <p:cNvSpPr/>
            <p:nvPr/>
          </p:nvSpPr>
          <p:spPr>
            <a:xfrm rot="3405191">
              <a:off x="4382221" y="3872134"/>
              <a:ext cx="424917" cy="97659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4578787" y="3733727"/>
              <a:ext cx="1457357" cy="1927302"/>
            </a:xfrm>
            <a:prstGeom prst="ellipse">
              <a:avLst/>
            </a:prstGeom>
            <a:solidFill>
              <a:srgbClr val="FFBE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4799779" y="3001445"/>
              <a:ext cx="958718" cy="81388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이등변 삼각형 123"/>
            <p:cNvSpPr/>
            <p:nvPr/>
          </p:nvSpPr>
          <p:spPr>
            <a:xfrm rot="10800000">
              <a:off x="4794761" y="3449936"/>
              <a:ext cx="978138" cy="60368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이등변 삼각형 124"/>
            <p:cNvSpPr/>
            <p:nvPr/>
          </p:nvSpPr>
          <p:spPr>
            <a:xfrm rot="10800000">
              <a:off x="4787820" y="3149232"/>
              <a:ext cx="626717" cy="2784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이등변 삼각형 125"/>
            <p:cNvSpPr/>
            <p:nvPr/>
          </p:nvSpPr>
          <p:spPr>
            <a:xfrm rot="10800000">
              <a:off x="5100201" y="3149232"/>
              <a:ext cx="626717" cy="2784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663347" y="3170170"/>
              <a:ext cx="134251" cy="3729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736925" y="3151616"/>
              <a:ext cx="134251" cy="3729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7" name="구부러진 연결선 146"/>
            <p:cNvCxnSpPr>
              <a:stCxn id="127" idx="0"/>
              <a:endCxn id="142" idx="0"/>
            </p:cNvCxnSpPr>
            <p:nvPr/>
          </p:nvCxnSpPr>
          <p:spPr>
            <a:xfrm rot="5400000" flipH="1" flipV="1">
              <a:off x="5257985" y="2624106"/>
              <a:ext cx="18554" cy="1073578"/>
            </a:xfrm>
            <a:prstGeom prst="curvedConnector3">
              <a:avLst>
                <a:gd name="adj1" fmla="val 2014042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모서리가 둥근 직사각형 150"/>
            <p:cNvSpPr/>
            <p:nvPr/>
          </p:nvSpPr>
          <p:spPr>
            <a:xfrm>
              <a:off x="4690370" y="6135049"/>
              <a:ext cx="587800" cy="453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5373489" y="6135047"/>
              <a:ext cx="587800" cy="453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3652367" y="2633513"/>
              <a:ext cx="822641" cy="822641"/>
              <a:chOff x="9731563" y="1631092"/>
              <a:chExt cx="914400" cy="914400"/>
            </a:xfrm>
          </p:grpSpPr>
          <p:sp>
            <p:nvSpPr>
              <p:cNvPr id="174" name="모서리가 둥근 직사각형 173"/>
              <p:cNvSpPr/>
              <p:nvPr/>
            </p:nvSpPr>
            <p:spPr>
              <a:xfrm>
                <a:off x="9731563" y="1631092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9810912" y="1708602"/>
                <a:ext cx="755703" cy="755703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10043084" y="1940774"/>
                <a:ext cx="291356" cy="2913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6488105" y="5278614"/>
              <a:ext cx="822641" cy="822641"/>
              <a:chOff x="9731563" y="1631092"/>
              <a:chExt cx="914400" cy="914400"/>
            </a:xfrm>
          </p:grpSpPr>
          <p:sp>
            <p:nvSpPr>
              <p:cNvPr id="171" name="모서리가 둥근 직사각형 170"/>
              <p:cNvSpPr/>
              <p:nvPr/>
            </p:nvSpPr>
            <p:spPr>
              <a:xfrm>
                <a:off x="9731563" y="1631092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9810912" y="1708602"/>
                <a:ext cx="755703" cy="755703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0043084" y="1940774"/>
                <a:ext cx="291356" cy="2913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6" name="모서리가 둥근 직사각형 155"/>
            <p:cNvSpPr/>
            <p:nvPr/>
          </p:nvSpPr>
          <p:spPr>
            <a:xfrm rot="18973614">
              <a:off x="5916269" y="4508273"/>
              <a:ext cx="424917" cy="165762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4679461" y="5802992"/>
              <a:ext cx="587800" cy="11430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모서리가 둥근 직사각형 163"/>
            <p:cNvSpPr/>
            <p:nvPr/>
          </p:nvSpPr>
          <p:spPr>
            <a:xfrm>
              <a:off x="5369162" y="5803655"/>
              <a:ext cx="587800" cy="11430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4981045" y="3562350"/>
              <a:ext cx="583059" cy="323995"/>
            </a:xfrm>
            <a:custGeom>
              <a:avLst/>
              <a:gdLst>
                <a:gd name="connsiteX0" fmla="*/ 530 w 583059"/>
                <a:gd name="connsiteY0" fmla="*/ 9525 h 323995"/>
                <a:gd name="connsiteX1" fmla="*/ 48155 w 583059"/>
                <a:gd name="connsiteY1" fmla="*/ 38100 h 323995"/>
                <a:gd name="connsiteX2" fmla="*/ 105305 w 583059"/>
                <a:gd name="connsiteY2" fmla="*/ 85725 h 323995"/>
                <a:gd name="connsiteX3" fmla="*/ 162455 w 583059"/>
                <a:gd name="connsiteY3" fmla="*/ 104775 h 323995"/>
                <a:gd name="connsiteX4" fmla="*/ 276755 w 583059"/>
                <a:gd name="connsiteY4" fmla="*/ 76200 h 323995"/>
                <a:gd name="connsiteX5" fmla="*/ 314855 w 583059"/>
                <a:gd name="connsiteY5" fmla="*/ 19050 h 323995"/>
                <a:gd name="connsiteX6" fmla="*/ 324380 w 583059"/>
                <a:gd name="connsiteY6" fmla="*/ 85725 h 323995"/>
                <a:gd name="connsiteX7" fmla="*/ 381530 w 583059"/>
                <a:gd name="connsiteY7" fmla="*/ 104775 h 323995"/>
                <a:gd name="connsiteX8" fmla="*/ 486305 w 583059"/>
                <a:gd name="connsiteY8" fmla="*/ 95250 h 323995"/>
                <a:gd name="connsiteX9" fmla="*/ 524405 w 583059"/>
                <a:gd name="connsiteY9" fmla="*/ 38100 h 323995"/>
                <a:gd name="connsiteX10" fmla="*/ 552980 w 583059"/>
                <a:gd name="connsiteY10" fmla="*/ 28575 h 323995"/>
                <a:gd name="connsiteX11" fmla="*/ 572030 w 583059"/>
                <a:gd name="connsiteY11" fmla="*/ 0 h 323995"/>
                <a:gd name="connsiteX12" fmla="*/ 581555 w 583059"/>
                <a:gd name="connsiteY12" fmla="*/ 28575 h 323995"/>
                <a:gd name="connsiteX13" fmla="*/ 552980 w 583059"/>
                <a:gd name="connsiteY13" fmla="*/ 47625 h 323995"/>
                <a:gd name="connsiteX14" fmla="*/ 524405 w 583059"/>
                <a:gd name="connsiteY14" fmla="*/ 76200 h 323995"/>
                <a:gd name="connsiteX15" fmla="*/ 495830 w 583059"/>
                <a:gd name="connsiteY15" fmla="*/ 133350 h 323995"/>
                <a:gd name="connsiteX16" fmla="*/ 467255 w 583059"/>
                <a:gd name="connsiteY16" fmla="*/ 152400 h 323995"/>
                <a:gd name="connsiteX17" fmla="*/ 429155 w 583059"/>
                <a:gd name="connsiteY17" fmla="*/ 209550 h 323995"/>
                <a:gd name="connsiteX18" fmla="*/ 419630 w 583059"/>
                <a:gd name="connsiteY18" fmla="*/ 238125 h 323995"/>
                <a:gd name="connsiteX19" fmla="*/ 391055 w 583059"/>
                <a:gd name="connsiteY19" fmla="*/ 247650 h 323995"/>
                <a:gd name="connsiteX20" fmla="*/ 362480 w 583059"/>
                <a:gd name="connsiteY20" fmla="*/ 266700 h 323995"/>
                <a:gd name="connsiteX21" fmla="*/ 295805 w 583059"/>
                <a:gd name="connsiteY21" fmla="*/ 314325 h 323995"/>
                <a:gd name="connsiteX22" fmla="*/ 267230 w 583059"/>
                <a:gd name="connsiteY22" fmla="*/ 257175 h 323995"/>
                <a:gd name="connsiteX23" fmla="*/ 238655 w 583059"/>
                <a:gd name="connsiteY23" fmla="*/ 247650 h 323995"/>
                <a:gd name="connsiteX24" fmla="*/ 162455 w 583059"/>
                <a:gd name="connsiteY24" fmla="*/ 200025 h 323995"/>
                <a:gd name="connsiteX25" fmla="*/ 133880 w 583059"/>
                <a:gd name="connsiteY25" fmla="*/ 190500 h 323995"/>
                <a:gd name="connsiteX26" fmla="*/ 86255 w 583059"/>
                <a:gd name="connsiteY26" fmla="*/ 152400 h 323995"/>
                <a:gd name="connsiteX27" fmla="*/ 29105 w 583059"/>
                <a:gd name="connsiteY27" fmla="*/ 114300 h 323995"/>
                <a:gd name="connsiteX28" fmla="*/ 530 w 583059"/>
                <a:gd name="connsiteY28" fmla="*/ 9525 h 32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3059" h="323995">
                  <a:moveTo>
                    <a:pt x="530" y="9525"/>
                  </a:moveTo>
                  <a:cubicBezTo>
                    <a:pt x="3705" y="-3175"/>
                    <a:pt x="33344" y="26992"/>
                    <a:pt x="48155" y="38100"/>
                  </a:cubicBezTo>
                  <a:cubicBezTo>
                    <a:pt x="80782" y="62570"/>
                    <a:pt x="68958" y="69571"/>
                    <a:pt x="105305" y="85725"/>
                  </a:cubicBezTo>
                  <a:cubicBezTo>
                    <a:pt x="123655" y="93880"/>
                    <a:pt x="162455" y="104775"/>
                    <a:pt x="162455" y="104775"/>
                  </a:cubicBezTo>
                  <a:cubicBezTo>
                    <a:pt x="198705" y="100747"/>
                    <a:pt x="248487" y="108506"/>
                    <a:pt x="276755" y="76200"/>
                  </a:cubicBezTo>
                  <a:cubicBezTo>
                    <a:pt x="291832" y="58970"/>
                    <a:pt x="314855" y="19050"/>
                    <a:pt x="314855" y="19050"/>
                  </a:cubicBezTo>
                  <a:cubicBezTo>
                    <a:pt x="318030" y="41275"/>
                    <a:pt x="310597" y="68004"/>
                    <a:pt x="324380" y="85725"/>
                  </a:cubicBezTo>
                  <a:cubicBezTo>
                    <a:pt x="336708" y="101576"/>
                    <a:pt x="381530" y="104775"/>
                    <a:pt x="381530" y="104775"/>
                  </a:cubicBezTo>
                  <a:cubicBezTo>
                    <a:pt x="416455" y="101600"/>
                    <a:pt x="454526" y="110080"/>
                    <a:pt x="486305" y="95250"/>
                  </a:cubicBezTo>
                  <a:cubicBezTo>
                    <a:pt x="507052" y="85568"/>
                    <a:pt x="502685" y="45340"/>
                    <a:pt x="524405" y="38100"/>
                  </a:cubicBezTo>
                  <a:lnTo>
                    <a:pt x="552980" y="28575"/>
                  </a:lnTo>
                  <a:cubicBezTo>
                    <a:pt x="559330" y="19050"/>
                    <a:pt x="560582" y="0"/>
                    <a:pt x="572030" y="0"/>
                  </a:cubicBezTo>
                  <a:cubicBezTo>
                    <a:pt x="582070" y="0"/>
                    <a:pt x="585284" y="19253"/>
                    <a:pt x="581555" y="28575"/>
                  </a:cubicBezTo>
                  <a:cubicBezTo>
                    <a:pt x="577303" y="39204"/>
                    <a:pt x="561774" y="40296"/>
                    <a:pt x="552980" y="47625"/>
                  </a:cubicBezTo>
                  <a:cubicBezTo>
                    <a:pt x="542632" y="56249"/>
                    <a:pt x="533930" y="66675"/>
                    <a:pt x="524405" y="76200"/>
                  </a:cubicBezTo>
                  <a:cubicBezTo>
                    <a:pt x="516658" y="99441"/>
                    <a:pt x="514294" y="114886"/>
                    <a:pt x="495830" y="133350"/>
                  </a:cubicBezTo>
                  <a:cubicBezTo>
                    <a:pt x="487735" y="141445"/>
                    <a:pt x="476780" y="146050"/>
                    <a:pt x="467255" y="152400"/>
                  </a:cubicBezTo>
                  <a:cubicBezTo>
                    <a:pt x="444607" y="220344"/>
                    <a:pt x="476721" y="138201"/>
                    <a:pt x="429155" y="209550"/>
                  </a:cubicBezTo>
                  <a:cubicBezTo>
                    <a:pt x="423586" y="217904"/>
                    <a:pt x="426730" y="231025"/>
                    <a:pt x="419630" y="238125"/>
                  </a:cubicBezTo>
                  <a:cubicBezTo>
                    <a:pt x="412530" y="245225"/>
                    <a:pt x="400035" y="243160"/>
                    <a:pt x="391055" y="247650"/>
                  </a:cubicBezTo>
                  <a:cubicBezTo>
                    <a:pt x="380816" y="252770"/>
                    <a:pt x="372005" y="260350"/>
                    <a:pt x="362480" y="266700"/>
                  </a:cubicBezTo>
                  <a:cubicBezTo>
                    <a:pt x="318811" y="332204"/>
                    <a:pt x="346100" y="331090"/>
                    <a:pt x="295805" y="314325"/>
                  </a:cubicBezTo>
                  <a:cubicBezTo>
                    <a:pt x="289530" y="295501"/>
                    <a:pt x="284016" y="270604"/>
                    <a:pt x="267230" y="257175"/>
                  </a:cubicBezTo>
                  <a:cubicBezTo>
                    <a:pt x="259390" y="250903"/>
                    <a:pt x="248180" y="250825"/>
                    <a:pt x="238655" y="247650"/>
                  </a:cubicBezTo>
                  <a:cubicBezTo>
                    <a:pt x="208466" y="202367"/>
                    <a:pt x="230465" y="222695"/>
                    <a:pt x="162455" y="200025"/>
                  </a:cubicBezTo>
                  <a:lnTo>
                    <a:pt x="133880" y="190500"/>
                  </a:lnTo>
                  <a:cubicBezTo>
                    <a:pt x="98681" y="137702"/>
                    <a:pt x="134969" y="179463"/>
                    <a:pt x="86255" y="152400"/>
                  </a:cubicBezTo>
                  <a:cubicBezTo>
                    <a:pt x="66241" y="141281"/>
                    <a:pt x="29105" y="114300"/>
                    <a:pt x="29105" y="114300"/>
                  </a:cubicBezTo>
                  <a:cubicBezTo>
                    <a:pt x="8635" y="52890"/>
                    <a:pt x="-2645" y="22225"/>
                    <a:pt x="530" y="9525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842585" y="3189020"/>
              <a:ext cx="815265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/>
            <p:nvPr/>
          </p:nvCxnSpPr>
          <p:spPr>
            <a:xfrm>
              <a:off x="4899735" y="3246170"/>
              <a:ext cx="705728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/>
            <p:nvPr/>
          </p:nvCxnSpPr>
          <p:spPr>
            <a:xfrm>
              <a:off x="4980697" y="3308082"/>
              <a:ext cx="234241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/>
            <p:nvPr/>
          </p:nvCxnSpPr>
          <p:spPr>
            <a:xfrm>
              <a:off x="5299785" y="3308082"/>
              <a:ext cx="234241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/>
            <p:nvPr/>
          </p:nvCxnSpPr>
          <p:spPr>
            <a:xfrm>
              <a:off x="5339292" y="3358088"/>
              <a:ext cx="15998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360"/>
            <p:cNvCxnSpPr/>
            <p:nvPr/>
          </p:nvCxnSpPr>
          <p:spPr>
            <a:xfrm>
              <a:off x="5024967" y="3360469"/>
              <a:ext cx="15998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96125" y="2187190"/>
              <a:ext cx="1718775" cy="1712649"/>
              <a:chOff x="3196125" y="2187190"/>
              <a:chExt cx="1718775" cy="1712649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3196125" y="3063490"/>
                <a:ext cx="785325" cy="836349"/>
                <a:chOff x="3091350" y="3092065"/>
                <a:chExt cx="785325" cy="836349"/>
              </a:xfrm>
            </p:grpSpPr>
            <p:sp>
              <p:nvSpPr>
                <p:cNvPr id="21" name="자유형 20"/>
                <p:cNvSpPr/>
                <p:nvPr/>
              </p:nvSpPr>
              <p:spPr>
                <a:xfrm>
                  <a:off x="3486150" y="3133725"/>
                  <a:ext cx="390525" cy="429178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자유형 361"/>
                <p:cNvSpPr/>
                <p:nvPr/>
              </p:nvSpPr>
              <p:spPr>
                <a:xfrm>
                  <a:off x="3316742" y="3138896"/>
                  <a:ext cx="519790" cy="571237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3" name="자유형 362"/>
                <p:cNvSpPr/>
                <p:nvPr/>
              </p:nvSpPr>
              <p:spPr>
                <a:xfrm>
                  <a:off x="3091350" y="3092065"/>
                  <a:ext cx="761025" cy="836349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4" name="그룹 363"/>
              <p:cNvGrpSpPr/>
              <p:nvPr/>
            </p:nvGrpSpPr>
            <p:grpSpPr>
              <a:xfrm rot="10800000">
                <a:off x="4129575" y="2187190"/>
                <a:ext cx="785325" cy="836349"/>
                <a:chOff x="3091350" y="3092065"/>
                <a:chExt cx="785325" cy="836349"/>
              </a:xfrm>
            </p:grpSpPr>
            <p:sp>
              <p:nvSpPr>
                <p:cNvPr id="365" name="자유형 364"/>
                <p:cNvSpPr/>
                <p:nvPr/>
              </p:nvSpPr>
              <p:spPr>
                <a:xfrm>
                  <a:off x="3486150" y="3133725"/>
                  <a:ext cx="390525" cy="429178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6" name="자유형 365"/>
                <p:cNvSpPr/>
                <p:nvPr/>
              </p:nvSpPr>
              <p:spPr>
                <a:xfrm>
                  <a:off x="3316742" y="3138896"/>
                  <a:ext cx="519790" cy="571237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자유형 366"/>
                <p:cNvSpPr/>
                <p:nvPr/>
              </p:nvSpPr>
              <p:spPr>
                <a:xfrm>
                  <a:off x="3091350" y="3092065"/>
                  <a:ext cx="761025" cy="836349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68" name="그룹 367"/>
            <p:cNvGrpSpPr/>
            <p:nvPr/>
          </p:nvGrpSpPr>
          <p:grpSpPr>
            <a:xfrm rot="5400000">
              <a:off x="6053625" y="4873240"/>
              <a:ext cx="1718775" cy="1712649"/>
              <a:chOff x="3196125" y="2187190"/>
              <a:chExt cx="1718775" cy="1712649"/>
            </a:xfrm>
          </p:grpSpPr>
          <p:grpSp>
            <p:nvGrpSpPr>
              <p:cNvPr id="369" name="그룹 368"/>
              <p:cNvGrpSpPr/>
              <p:nvPr/>
            </p:nvGrpSpPr>
            <p:grpSpPr>
              <a:xfrm>
                <a:off x="3196125" y="3063490"/>
                <a:ext cx="785325" cy="836349"/>
                <a:chOff x="3091350" y="3092065"/>
                <a:chExt cx="785325" cy="836349"/>
              </a:xfrm>
            </p:grpSpPr>
            <p:sp>
              <p:nvSpPr>
                <p:cNvPr id="374" name="자유형 373"/>
                <p:cNvSpPr/>
                <p:nvPr/>
              </p:nvSpPr>
              <p:spPr>
                <a:xfrm>
                  <a:off x="3486150" y="3133725"/>
                  <a:ext cx="390525" cy="429178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자유형 374"/>
                <p:cNvSpPr/>
                <p:nvPr/>
              </p:nvSpPr>
              <p:spPr>
                <a:xfrm>
                  <a:off x="3316742" y="3138896"/>
                  <a:ext cx="519790" cy="571237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6" name="자유형 375"/>
                <p:cNvSpPr/>
                <p:nvPr/>
              </p:nvSpPr>
              <p:spPr>
                <a:xfrm>
                  <a:off x="3091350" y="3092065"/>
                  <a:ext cx="761025" cy="836349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0" name="그룹 369"/>
              <p:cNvGrpSpPr/>
              <p:nvPr/>
            </p:nvGrpSpPr>
            <p:grpSpPr>
              <a:xfrm rot="10800000">
                <a:off x="4129575" y="2187190"/>
                <a:ext cx="785325" cy="836349"/>
                <a:chOff x="3091350" y="3092065"/>
                <a:chExt cx="785325" cy="836349"/>
              </a:xfrm>
            </p:grpSpPr>
            <p:sp>
              <p:nvSpPr>
                <p:cNvPr id="371" name="자유형 370"/>
                <p:cNvSpPr/>
                <p:nvPr/>
              </p:nvSpPr>
              <p:spPr>
                <a:xfrm>
                  <a:off x="3486150" y="3133725"/>
                  <a:ext cx="390525" cy="429178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2" name="자유형 371"/>
                <p:cNvSpPr/>
                <p:nvPr/>
              </p:nvSpPr>
              <p:spPr>
                <a:xfrm>
                  <a:off x="3316742" y="3138896"/>
                  <a:ext cx="519790" cy="571237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3" name="자유형 372"/>
                <p:cNvSpPr/>
                <p:nvPr/>
              </p:nvSpPr>
              <p:spPr>
                <a:xfrm>
                  <a:off x="3091350" y="3092065"/>
                  <a:ext cx="761025" cy="836349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26" name="직선 연결선 25"/>
            <p:cNvCxnSpPr/>
            <p:nvPr/>
          </p:nvCxnSpPr>
          <p:spPr>
            <a:xfrm>
              <a:off x="4663347" y="4273724"/>
              <a:ext cx="1254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 376"/>
            <p:cNvCxnSpPr/>
            <p:nvPr/>
          </p:nvCxnSpPr>
          <p:spPr>
            <a:xfrm>
              <a:off x="4587147" y="4740449"/>
              <a:ext cx="14136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/>
            <p:cNvCxnSpPr/>
            <p:nvPr/>
          </p:nvCxnSpPr>
          <p:spPr>
            <a:xfrm>
              <a:off x="4749072" y="5311949"/>
              <a:ext cx="11469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95" idx="4"/>
            </p:cNvCxnSpPr>
            <p:nvPr/>
          </p:nvCxnSpPr>
          <p:spPr>
            <a:xfrm flipH="1" flipV="1">
              <a:off x="5295900" y="4067175"/>
              <a:ext cx="11566" cy="159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모서리가 둥근 직사각형 147"/>
            <p:cNvSpPr/>
            <p:nvPr/>
          </p:nvSpPr>
          <p:spPr>
            <a:xfrm rot="5400000">
              <a:off x="5207384" y="4300684"/>
              <a:ext cx="202060" cy="16545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5084139" y="4924333"/>
              <a:ext cx="407231" cy="4072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876348" y="493693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</a:t>
            </a:r>
            <a:endParaRPr lang="ko-KR" altLang="en-US" b="1"/>
          </a:p>
        </p:txBody>
      </p:sp>
      <p:sp>
        <p:nvSpPr>
          <p:cNvPr id="35" name="이등변 삼각형 34"/>
          <p:cNvSpPr/>
          <p:nvPr/>
        </p:nvSpPr>
        <p:spPr>
          <a:xfrm rot="3482716">
            <a:off x="3060161" y="4246792"/>
            <a:ext cx="413396" cy="393761"/>
          </a:xfrm>
          <a:prstGeom prst="triangle">
            <a:avLst>
              <a:gd name="adj" fmla="val 1970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63" idx="3"/>
            <a:endCxn id="174" idx="1"/>
          </p:cNvCxnSpPr>
          <p:nvPr/>
        </p:nvCxnSpPr>
        <p:spPr>
          <a:xfrm>
            <a:off x="1740109" y="2666625"/>
            <a:ext cx="712108" cy="37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61" idx="3"/>
            <a:endCxn id="148" idx="2"/>
          </p:cNvCxnSpPr>
          <p:nvPr/>
        </p:nvCxnSpPr>
        <p:spPr>
          <a:xfrm flipV="1">
            <a:off x="2309966" y="5127950"/>
            <a:ext cx="971032" cy="7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화살표 연결선 379"/>
          <p:cNvCxnSpPr>
            <a:stCxn id="159" idx="3"/>
            <a:endCxn id="35" idx="2"/>
          </p:cNvCxnSpPr>
          <p:nvPr/>
        </p:nvCxnSpPr>
        <p:spPr>
          <a:xfrm>
            <a:off x="2204037" y="4246088"/>
            <a:ext cx="786381" cy="126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화살표 연결선 380"/>
          <p:cNvCxnSpPr>
            <a:stCxn id="159" idx="3"/>
            <a:endCxn id="156" idx="0"/>
          </p:cNvCxnSpPr>
          <p:nvPr/>
        </p:nvCxnSpPr>
        <p:spPr>
          <a:xfrm>
            <a:off x="2204037" y="4246088"/>
            <a:ext cx="2667203" cy="285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/>
          <p:cNvSpPr txBox="1"/>
          <p:nvPr/>
        </p:nvSpPr>
        <p:spPr>
          <a:xfrm>
            <a:off x="5048294" y="2466865"/>
            <a:ext cx="64633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헤드폰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382" idx="1"/>
            <a:endCxn id="142" idx="0"/>
          </p:cNvCxnSpPr>
          <p:nvPr/>
        </p:nvCxnSpPr>
        <p:spPr>
          <a:xfrm flipH="1">
            <a:off x="4603901" y="2605365"/>
            <a:ext cx="444393" cy="54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/>
          <p:cNvSpPr txBox="1"/>
          <p:nvPr/>
        </p:nvSpPr>
        <p:spPr>
          <a:xfrm>
            <a:off x="4930906" y="3506318"/>
            <a:ext cx="137088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smtClean="0"/>
              <a:t>네온 무늬 마스크</a:t>
            </a:r>
            <a:endParaRPr lang="ko-KR" altLang="en-US" sz="1200" dirty="0"/>
          </a:p>
        </p:txBody>
      </p:sp>
      <p:cxnSp>
        <p:nvCxnSpPr>
          <p:cNvPr id="384" name="직선 화살표 연결선 383"/>
          <p:cNvCxnSpPr>
            <a:stCxn id="383" idx="1"/>
            <a:endCxn id="124" idx="1"/>
          </p:cNvCxnSpPr>
          <p:nvPr/>
        </p:nvCxnSpPr>
        <p:spPr>
          <a:xfrm flipH="1">
            <a:off x="4328214" y="3644818"/>
            <a:ext cx="602692" cy="106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/>
          <p:cNvSpPr txBox="1"/>
          <p:nvPr/>
        </p:nvSpPr>
        <p:spPr>
          <a:xfrm>
            <a:off x="5081799" y="2940903"/>
            <a:ext cx="116249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네온 선글라스</a:t>
            </a:r>
            <a:endParaRPr lang="ko-KR" altLang="en-US" sz="1200" dirty="0"/>
          </a:p>
        </p:txBody>
      </p:sp>
      <p:cxnSp>
        <p:nvCxnSpPr>
          <p:cNvPr id="387" name="직선 화살표 연결선 386"/>
          <p:cNvCxnSpPr>
            <a:stCxn id="386" idx="1"/>
            <a:endCxn id="126" idx="1"/>
          </p:cNvCxnSpPr>
          <p:nvPr/>
        </p:nvCxnSpPr>
        <p:spPr>
          <a:xfrm flipH="1">
            <a:off x="4370089" y="3079403"/>
            <a:ext cx="711710" cy="209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모서리가 둥근 직사각형 387"/>
          <p:cNvSpPr/>
          <p:nvPr/>
        </p:nvSpPr>
        <p:spPr>
          <a:xfrm>
            <a:off x="3490499" y="6450963"/>
            <a:ext cx="587800" cy="12736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모서리가 둥근 직사각형 388"/>
          <p:cNvSpPr/>
          <p:nvPr/>
        </p:nvSpPr>
        <p:spPr>
          <a:xfrm>
            <a:off x="4173618" y="6450961"/>
            <a:ext cx="587800" cy="12736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TextBox 389"/>
          <p:cNvSpPr txBox="1"/>
          <p:nvPr/>
        </p:nvSpPr>
        <p:spPr>
          <a:xfrm>
            <a:off x="1455245" y="6103859"/>
            <a:ext cx="10086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라이트</a:t>
            </a:r>
            <a:r>
              <a:rPr lang="ko-KR" altLang="en-US" sz="1200" dirty="0" smtClean="0"/>
              <a:t> 슈즈</a:t>
            </a:r>
            <a:endParaRPr lang="ko-KR" altLang="en-US" sz="1200" dirty="0"/>
          </a:p>
        </p:txBody>
      </p:sp>
      <p:cxnSp>
        <p:nvCxnSpPr>
          <p:cNvPr id="391" name="직선 화살표 연결선 390"/>
          <p:cNvCxnSpPr>
            <a:stCxn id="390" idx="3"/>
            <a:endCxn id="151" idx="1"/>
          </p:cNvCxnSpPr>
          <p:nvPr/>
        </p:nvCxnSpPr>
        <p:spPr>
          <a:xfrm>
            <a:off x="2463854" y="6242359"/>
            <a:ext cx="1026366" cy="11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모서리가 둥근 직사각형 391"/>
          <p:cNvSpPr/>
          <p:nvPr/>
        </p:nvSpPr>
        <p:spPr>
          <a:xfrm>
            <a:off x="9156211" y="6480185"/>
            <a:ext cx="587800" cy="12736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모서리가 둥근 직사각형 392"/>
          <p:cNvSpPr/>
          <p:nvPr/>
        </p:nvSpPr>
        <p:spPr>
          <a:xfrm>
            <a:off x="9839330" y="6480183"/>
            <a:ext cx="587800" cy="12736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TextBox 393"/>
          <p:cNvSpPr txBox="1"/>
          <p:nvPr/>
        </p:nvSpPr>
        <p:spPr>
          <a:xfrm>
            <a:off x="6163442" y="4072491"/>
            <a:ext cx="209544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결대로 서로 다른 네온 색이</a:t>
            </a:r>
            <a:endParaRPr lang="en-US" altLang="ko-KR" sz="1200" dirty="0" smtClean="0"/>
          </a:p>
          <a:p>
            <a:r>
              <a:rPr lang="ko-KR" altLang="en-US" sz="1200" dirty="0" smtClean="0"/>
              <a:t>번쩍이는 등딱지</a:t>
            </a:r>
            <a:endParaRPr lang="ko-KR" altLang="en-US" sz="1200" dirty="0"/>
          </a:p>
        </p:txBody>
      </p:sp>
      <p:cxnSp>
        <p:nvCxnSpPr>
          <p:cNvPr id="395" name="직선 화살표 연결선 394"/>
          <p:cNvCxnSpPr>
            <a:stCxn id="394" idx="3"/>
            <a:endCxn id="8" idx="2"/>
          </p:cNvCxnSpPr>
          <p:nvPr/>
        </p:nvCxnSpPr>
        <p:spPr>
          <a:xfrm>
            <a:off x="8258887" y="4303324"/>
            <a:ext cx="633834" cy="349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83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EDM DJ </a:t>
            </a:r>
            <a:r>
              <a:rPr lang="ko-KR" altLang="en-US" sz="2000"/>
              <a:t>터틀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기본 형태 예시</a:t>
            </a:r>
            <a:endParaRPr lang="ko-KR" altLang="en-US" sz="2000" dirty="0"/>
          </a:p>
        </p:txBody>
      </p:sp>
      <p:pic>
        <p:nvPicPr>
          <p:cNvPr id="2050" name="Picture 2" descr="DJ turtl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4500"/>
            <a:ext cx="1833063" cy="174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63" y="734499"/>
            <a:ext cx="1741409" cy="1741409"/>
          </a:xfrm>
          <a:prstGeom prst="rect">
            <a:avLst/>
          </a:prstGeom>
        </p:spPr>
      </p:pic>
      <p:pic>
        <p:nvPicPr>
          <p:cNvPr id="2054" name="Picture 6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72" y="734499"/>
            <a:ext cx="1741409" cy="174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c turtle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71" y="734499"/>
            <a:ext cx="1825992" cy="174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dm turtle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881" y="735918"/>
            <a:ext cx="1739990" cy="173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ea Turtle Neon Sign (LED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75909"/>
            <a:ext cx="1833412" cy="137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mazing Raphael  (find it on Facebook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063" y="2475908"/>
            <a:ext cx="940830" cy="13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Ãlbum - Google+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1" t="28772" r="15867" b="24898"/>
          <a:stretch/>
        </p:blipFill>
        <p:spPr bwMode="auto">
          <a:xfrm>
            <a:off x="2773893" y="2475908"/>
            <a:ext cx="1034791" cy="13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eenage Mutant Ninja Turtles Michelangelo #Displate artwork by artist &quot;Donnie&quot;. Part of a 4-piece set featuring characters from the popular TMNT animated TV show. Â£39 / $52 (Medium), Â£79 / $106 (Large), Â£134 / $181 (XL) #TMNT #TeenageMutantNinjaTurtles #TeenageMutantHeroTurtles #Turtles #Leonardo #Michelangelo #Donatello #Raphael #Shredder #Splinter #Technodrome #Rocksteady #Bebop #AprilONeil #Cowabung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683" y="2475908"/>
            <a:ext cx="982933" cy="13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Turtles Arcad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16" y="2475908"/>
            <a:ext cx="1341754" cy="13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super turtle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909" y="2475908"/>
            <a:ext cx="1031295" cy="13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c turtl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3" b="14438"/>
          <a:stretch/>
        </p:blipFill>
        <p:spPr bwMode="auto">
          <a:xfrm>
            <a:off x="7169204" y="2475907"/>
            <a:ext cx="1716475" cy="113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c turtl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3" t="26997" r="16224" b="26206"/>
          <a:stretch/>
        </p:blipFill>
        <p:spPr bwMode="auto">
          <a:xfrm>
            <a:off x="2051" y="3850967"/>
            <a:ext cx="1788908" cy="125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mc turtleì ëí ì´ë¯¸ì§ ê²ìê²°ê³¼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52" y="3850967"/>
            <a:ext cx="1095442" cy="146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DJ turtl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2" t="38148" r="8278" b="7725"/>
          <a:stretch/>
        </p:blipFill>
        <p:spPr bwMode="auto">
          <a:xfrm>
            <a:off x="2933395" y="3850966"/>
            <a:ext cx="1311448" cy="14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arcade turtl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" t="4334" r="43445" b="17334"/>
          <a:stretch/>
        </p:blipFill>
        <p:spPr bwMode="auto">
          <a:xfrm>
            <a:off x="4244842" y="3850967"/>
            <a:ext cx="970154" cy="14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arcade turtleì ëí ì´ë¯¸ì§ ê²ìê²°ê³¼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95" y="3858164"/>
            <a:ext cx="1454252" cy="145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ê¼¬ë¶ê¸°ì ëí ì´ë¯¸ì§ ê²ìê²°ê³¼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9" y="4592486"/>
            <a:ext cx="1454253" cy="14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ê¼¬ë¶ê¸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1" t="41101" r="31250" b="9563"/>
          <a:stretch/>
        </p:blipFill>
        <p:spPr bwMode="auto">
          <a:xfrm>
            <a:off x="8123541" y="4592486"/>
            <a:ext cx="1454253" cy="145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turtle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863" y="734498"/>
            <a:ext cx="1741409" cy="174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turtle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864" y="2475907"/>
            <a:ext cx="1748036" cy="201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 descr="turtle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567" y="4592487"/>
            <a:ext cx="1629531" cy="203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594522" y="2296504"/>
            <a:ext cx="1460067" cy="2194090"/>
          </a:xfrm>
          <a:prstGeom prst="rect">
            <a:avLst/>
          </a:prstGeom>
        </p:spPr>
      </p:pic>
      <p:pic>
        <p:nvPicPr>
          <p:cNvPr id="2098" name="Picture 50" descr="Tortue 3D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" t="38530" r="4630" b="33485"/>
          <a:stretch/>
        </p:blipFill>
        <p:spPr bwMode="auto">
          <a:xfrm>
            <a:off x="0" y="5366674"/>
            <a:ext cx="2867935" cy="149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9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EDM DJ </a:t>
            </a:r>
            <a:r>
              <a:rPr lang="ko-KR" altLang="en-US" sz="2000" smtClean="0"/>
              <a:t>터틀 </a:t>
            </a:r>
            <a:r>
              <a:rPr lang="en-US" altLang="ko-KR" sz="2000" dirty="0" smtClean="0"/>
              <a:t>– 5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58" name="내용 개체 틀 2"/>
          <p:cNvSpPr txBox="1">
            <a:spLocks/>
          </p:cNvSpPr>
          <p:nvPr/>
        </p:nvSpPr>
        <p:spPr>
          <a:xfrm>
            <a:off x="0" y="734197"/>
            <a:ext cx="12192000" cy="125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2</a:t>
            </a:r>
            <a:r>
              <a:rPr lang="ko-KR" altLang="en-US" sz="1000" smtClean="0"/>
              <a:t>족 보행 거북이가 선글라스와 마스크</a:t>
            </a:r>
            <a:r>
              <a:rPr lang="en-US" altLang="ko-KR" sz="1000" dirty="0" smtClean="0"/>
              <a:t>,</a:t>
            </a:r>
            <a:r>
              <a:rPr lang="ko-KR" altLang="en-US" sz="1000" smtClean="0"/>
              <a:t> 클럽 티켓 팔찌를 끼고 있으며 신발을 신고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네온 무늬가 전혀 들어가지 않은 형태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3749221" y="3008909"/>
            <a:ext cx="1763400" cy="233203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4019293" y="4872145"/>
            <a:ext cx="587800" cy="985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02412" y="4872143"/>
            <a:ext cx="587800" cy="985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 rot="18973614">
            <a:off x="5085676" y="3489324"/>
            <a:ext cx="424917" cy="10117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 rot="3405191">
            <a:off x="3715471" y="3419735"/>
            <a:ext cx="424917" cy="9765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912037" y="3281328"/>
            <a:ext cx="1457357" cy="1927302"/>
          </a:xfrm>
          <a:prstGeom prst="ellipse">
            <a:avLst/>
          </a:prstGeom>
          <a:solidFill>
            <a:srgbClr val="FFBE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4133029" y="2549046"/>
            <a:ext cx="958718" cy="8138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10800000">
            <a:off x="4128011" y="2997537"/>
            <a:ext cx="978138" cy="603687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/>
          <p:nvPr/>
        </p:nvSpPr>
        <p:spPr>
          <a:xfrm rot="10800000">
            <a:off x="4121070" y="2696833"/>
            <a:ext cx="626717" cy="27842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/>
          <p:cNvSpPr/>
          <p:nvPr/>
        </p:nvSpPr>
        <p:spPr>
          <a:xfrm rot="10800000">
            <a:off x="4433451" y="2696833"/>
            <a:ext cx="626717" cy="27842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023620" y="5682650"/>
            <a:ext cx="587800" cy="45338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706739" y="5682648"/>
            <a:ext cx="587800" cy="45338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 rot="18973614">
            <a:off x="5249519" y="4055874"/>
            <a:ext cx="424917" cy="16576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/>
          <p:nvPr/>
        </p:nvCxnSpPr>
        <p:spPr>
          <a:xfrm>
            <a:off x="3996597" y="3821325"/>
            <a:ext cx="1254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3920397" y="4288050"/>
            <a:ext cx="1413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4082322" y="4859550"/>
            <a:ext cx="1146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74" idx="4"/>
          </p:cNvCxnSpPr>
          <p:nvPr/>
        </p:nvCxnSpPr>
        <p:spPr>
          <a:xfrm flipH="1" flipV="1">
            <a:off x="4629150" y="3614776"/>
            <a:ext cx="11566" cy="159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067790" y="1283856"/>
            <a:ext cx="4015538" cy="3792969"/>
            <a:chOff x="7091420" y="1493406"/>
            <a:chExt cx="5087283" cy="4805311"/>
          </a:xfrm>
        </p:grpSpPr>
        <p:pic>
          <p:nvPicPr>
            <p:cNvPr id="188" name="Picture 2" descr="DJ turtl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735" y="4557308"/>
              <a:ext cx="1833063" cy="174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28" descr="mc turtl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4470" y="1547460"/>
              <a:ext cx="2054233" cy="2740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32" descr="arcade turtle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5" t="4334" r="43445" b="17334"/>
            <a:stretch/>
          </p:blipFill>
          <p:spPr bwMode="auto">
            <a:xfrm>
              <a:off x="7093816" y="1513804"/>
              <a:ext cx="970154" cy="146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34" descr="arcade turtl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1420" y="2986662"/>
              <a:ext cx="1454252" cy="1454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36" descr="ê¼¬ë¶ê¸°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672" y="2975254"/>
              <a:ext cx="1454253" cy="1454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40" descr="ê¼¬ë¶ê¸°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31" t="41101" r="31250" b="9563"/>
            <a:stretch/>
          </p:blipFill>
          <p:spPr bwMode="auto">
            <a:xfrm>
              <a:off x="8199741" y="1493406"/>
              <a:ext cx="1454253" cy="1454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580136" y="2438324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smtClean="0"/>
              <a:t>족 보행 거북이</a:t>
            </a:r>
            <a:endParaRPr lang="ko-KR" altLang="en-US" sz="120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461977" y="2683958"/>
            <a:ext cx="1497156" cy="72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0334" y="3846793"/>
            <a:ext cx="2118735" cy="2814358"/>
            <a:chOff x="-1891" y="1910042"/>
            <a:chExt cx="3505279" cy="4656133"/>
          </a:xfrm>
        </p:grpSpPr>
        <p:pic>
          <p:nvPicPr>
            <p:cNvPr id="4098" name="Picture 2" descr="ë°ë¤ë ë§ì¤í¬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91" y="1910042"/>
              <a:ext cx="1975805" cy="1975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ê´ë ¨ ì´ë¯¸ì§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1" y="3995176"/>
              <a:ext cx="1857376" cy="257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ë°ë¤ë ë§ì¤í¬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33" r="22467"/>
            <a:stretch/>
          </p:blipFill>
          <p:spPr bwMode="auto">
            <a:xfrm>
              <a:off x="2046970" y="3977754"/>
              <a:ext cx="1456418" cy="2588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4" name="직선 화살표 연결선 193"/>
          <p:cNvCxnSpPr>
            <a:endCxn id="75" idx="3"/>
          </p:cNvCxnSpPr>
          <p:nvPr/>
        </p:nvCxnSpPr>
        <p:spPr>
          <a:xfrm flipV="1">
            <a:off x="1981200" y="3243739"/>
            <a:ext cx="2292230" cy="169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368646" y="379506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무늬 없는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반다나 </a:t>
            </a:r>
            <a:r>
              <a:rPr lang="ko-KR" altLang="en-US" sz="1200" dirty="0" smtClean="0"/>
              <a:t>마스크 착용</a:t>
            </a:r>
            <a:endParaRPr lang="ko-KR" altLang="en-US" sz="1200" dirty="0"/>
          </a:p>
        </p:txBody>
      </p:sp>
      <p:pic>
        <p:nvPicPr>
          <p:cNvPr id="4104" name="Picture 8" descr="ë¤ì¨ ì ê¸ë¼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49" y="1271565"/>
            <a:ext cx="1547835" cy="154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ë¤ì¨ ì ê¸ë¼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21" y="2610238"/>
            <a:ext cx="1150862" cy="8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ë¤ì¨ ì ê¸ë¼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" y="1333269"/>
            <a:ext cx="1435332" cy="143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6" name="직선 화살표 연결선 195"/>
          <p:cNvCxnSpPr/>
          <p:nvPr/>
        </p:nvCxnSpPr>
        <p:spPr>
          <a:xfrm>
            <a:off x="3181350" y="2133600"/>
            <a:ext cx="9525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3450392" y="1971100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네온 없는</a:t>
            </a:r>
            <a:endParaRPr lang="en-US" altLang="ko-KR" sz="1200" dirty="0" smtClean="0"/>
          </a:p>
          <a:p>
            <a:r>
              <a:rPr lang="ko-KR" altLang="en-US" sz="1200" dirty="0" smtClean="0"/>
              <a:t>기본 선글라스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010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EDM DJ </a:t>
            </a:r>
            <a:r>
              <a:rPr lang="ko-KR" altLang="en-US" sz="2000" smtClean="0"/>
              <a:t>터틀 </a:t>
            </a:r>
            <a:r>
              <a:rPr lang="en-US" altLang="ko-KR" sz="2000" dirty="0" smtClean="0"/>
              <a:t>– 6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58" name="내용 개체 틀 2"/>
          <p:cNvSpPr txBox="1">
            <a:spLocks/>
          </p:cNvSpPr>
          <p:nvPr/>
        </p:nvSpPr>
        <p:spPr>
          <a:xfrm>
            <a:off x="0" y="733884"/>
            <a:ext cx="12192000" cy="125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5</a:t>
            </a:r>
            <a:r>
              <a:rPr lang="ko-KR" altLang="en-US" sz="1000" smtClean="0"/>
              <a:t>성에서 헤드셋이 추가된다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반다나</a:t>
            </a:r>
            <a:r>
              <a:rPr lang="ko-KR" altLang="en-US" sz="1000" dirty="0" smtClean="0"/>
              <a:t> 마스크와 선글라스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그리고 헤드셋에 네온 </a:t>
            </a:r>
            <a:r>
              <a:rPr lang="ko-KR" altLang="en-US" sz="1000" dirty="0" smtClean="0"/>
              <a:t>무늬가 추가된다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24" name="그룹 123"/>
          <p:cNvGrpSpPr/>
          <p:nvPr/>
        </p:nvGrpSpPr>
        <p:grpSpPr>
          <a:xfrm>
            <a:off x="4583096" y="1944130"/>
            <a:ext cx="2234804" cy="3586993"/>
            <a:chOff x="4106382" y="3001445"/>
            <a:chExt cx="2234804" cy="3586993"/>
          </a:xfrm>
        </p:grpSpPr>
        <p:sp>
          <p:nvSpPr>
            <p:cNvPr id="125" name="타원 124"/>
            <p:cNvSpPr/>
            <p:nvPr/>
          </p:nvSpPr>
          <p:spPr>
            <a:xfrm>
              <a:off x="4415971" y="3461308"/>
              <a:ext cx="1763400" cy="23320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4686043" y="5324544"/>
              <a:ext cx="587800" cy="98558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5369162" y="5324542"/>
              <a:ext cx="587800" cy="98558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모서리가 둥근 직사각형 127"/>
            <p:cNvSpPr/>
            <p:nvPr/>
          </p:nvSpPr>
          <p:spPr>
            <a:xfrm rot="18973614">
              <a:off x="5752426" y="3941723"/>
              <a:ext cx="424917" cy="101170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모서리가 둥근 직사각형 128"/>
            <p:cNvSpPr/>
            <p:nvPr/>
          </p:nvSpPr>
          <p:spPr>
            <a:xfrm rot="3405191">
              <a:off x="4382221" y="3872134"/>
              <a:ext cx="424917" cy="97659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4578787" y="3733727"/>
              <a:ext cx="1457357" cy="1927302"/>
            </a:xfrm>
            <a:prstGeom prst="ellipse">
              <a:avLst/>
            </a:prstGeom>
            <a:solidFill>
              <a:srgbClr val="FFBE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4799779" y="3001445"/>
              <a:ext cx="958718" cy="81388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이등변 삼각형 131"/>
            <p:cNvSpPr/>
            <p:nvPr/>
          </p:nvSpPr>
          <p:spPr>
            <a:xfrm rot="10800000">
              <a:off x="4794761" y="3449936"/>
              <a:ext cx="978138" cy="60368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이등변 삼각형 132"/>
            <p:cNvSpPr/>
            <p:nvPr/>
          </p:nvSpPr>
          <p:spPr>
            <a:xfrm rot="10800000">
              <a:off x="4787820" y="3149232"/>
              <a:ext cx="626717" cy="2784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/>
            <p:cNvSpPr/>
            <p:nvPr/>
          </p:nvSpPr>
          <p:spPr>
            <a:xfrm rot="10800000">
              <a:off x="5100201" y="3149232"/>
              <a:ext cx="626717" cy="2784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663347" y="3170170"/>
              <a:ext cx="134251" cy="3729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736925" y="3151616"/>
              <a:ext cx="134251" cy="3729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구부러진 연결선 136"/>
            <p:cNvCxnSpPr>
              <a:stCxn id="135" idx="0"/>
              <a:endCxn id="136" idx="0"/>
            </p:cNvCxnSpPr>
            <p:nvPr/>
          </p:nvCxnSpPr>
          <p:spPr>
            <a:xfrm rot="5400000" flipH="1" flipV="1">
              <a:off x="5257985" y="2624106"/>
              <a:ext cx="18554" cy="1073578"/>
            </a:xfrm>
            <a:prstGeom prst="curvedConnector3">
              <a:avLst>
                <a:gd name="adj1" fmla="val 2014042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모서리가 둥근 직사각형 137"/>
            <p:cNvSpPr/>
            <p:nvPr/>
          </p:nvSpPr>
          <p:spPr>
            <a:xfrm>
              <a:off x="4690370" y="6135049"/>
              <a:ext cx="587800" cy="453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5373489" y="6135047"/>
              <a:ext cx="587800" cy="453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 rot="18973614">
              <a:off x="5916269" y="4508273"/>
              <a:ext cx="424917" cy="165762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 144"/>
            <p:cNvSpPr/>
            <p:nvPr/>
          </p:nvSpPr>
          <p:spPr>
            <a:xfrm>
              <a:off x="4981045" y="3562350"/>
              <a:ext cx="583059" cy="323995"/>
            </a:xfrm>
            <a:custGeom>
              <a:avLst/>
              <a:gdLst>
                <a:gd name="connsiteX0" fmla="*/ 530 w 583059"/>
                <a:gd name="connsiteY0" fmla="*/ 9525 h 323995"/>
                <a:gd name="connsiteX1" fmla="*/ 48155 w 583059"/>
                <a:gd name="connsiteY1" fmla="*/ 38100 h 323995"/>
                <a:gd name="connsiteX2" fmla="*/ 105305 w 583059"/>
                <a:gd name="connsiteY2" fmla="*/ 85725 h 323995"/>
                <a:gd name="connsiteX3" fmla="*/ 162455 w 583059"/>
                <a:gd name="connsiteY3" fmla="*/ 104775 h 323995"/>
                <a:gd name="connsiteX4" fmla="*/ 276755 w 583059"/>
                <a:gd name="connsiteY4" fmla="*/ 76200 h 323995"/>
                <a:gd name="connsiteX5" fmla="*/ 314855 w 583059"/>
                <a:gd name="connsiteY5" fmla="*/ 19050 h 323995"/>
                <a:gd name="connsiteX6" fmla="*/ 324380 w 583059"/>
                <a:gd name="connsiteY6" fmla="*/ 85725 h 323995"/>
                <a:gd name="connsiteX7" fmla="*/ 381530 w 583059"/>
                <a:gd name="connsiteY7" fmla="*/ 104775 h 323995"/>
                <a:gd name="connsiteX8" fmla="*/ 486305 w 583059"/>
                <a:gd name="connsiteY8" fmla="*/ 95250 h 323995"/>
                <a:gd name="connsiteX9" fmla="*/ 524405 w 583059"/>
                <a:gd name="connsiteY9" fmla="*/ 38100 h 323995"/>
                <a:gd name="connsiteX10" fmla="*/ 552980 w 583059"/>
                <a:gd name="connsiteY10" fmla="*/ 28575 h 323995"/>
                <a:gd name="connsiteX11" fmla="*/ 572030 w 583059"/>
                <a:gd name="connsiteY11" fmla="*/ 0 h 323995"/>
                <a:gd name="connsiteX12" fmla="*/ 581555 w 583059"/>
                <a:gd name="connsiteY12" fmla="*/ 28575 h 323995"/>
                <a:gd name="connsiteX13" fmla="*/ 552980 w 583059"/>
                <a:gd name="connsiteY13" fmla="*/ 47625 h 323995"/>
                <a:gd name="connsiteX14" fmla="*/ 524405 w 583059"/>
                <a:gd name="connsiteY14" fmla="*/ 76200 h 323995"/>
                <a:gd name="connsiteX15" fmla="*/ 495830 w 583059"/>
                <a:gd name="connsiteY15" fmla="*/ 133350 h 323995"/>
                <a:gd name="connsiteX16" fmla="*/ 467255 w 583059"/>
                <a:gd name="connsiteY16" fmla="*/ 152400 h 323995"/>
                <a:gd name="connsiteX17" fmla="*/ 429155 w 583059"/>
                <a:gd name="connsiteY17" fmla="*/ 209550 h 323995"/>
                <a:gd name="connsiteX18" fmla="*/ 419630 w 583059"/>
                <a:gd name="connsiteY18" fmla="*/ 238125 h 323995"/>
                <a:gd name="connsiteX19" fmla="*/ 391055 w 583059"/>
                <a:gd name="connsiteY19" fmla="*/ 247650 h 323995"/>
                <a:gd name="connsiteX20" fmla="*/ 362480 w 583059"/>
                <a:gd name="connsiteY20" fmla="*/ 266700 h 323995"/>
                <a:gd name="connsiteX21" fmla="*/ 295805 w 583059"/>
                <a:gd name="connsiteY21" fmla="*/ 314325 h 323995"/>
                <a:gd name="connsiteX22" fmla="*/ 267230 w 583059"/>
                <a:gd name="connsiteY22" fmla="*/ 257175 h 323995"/>
                <a:gd name="connsiteX23" fmla="*/ 238655 w 583059"/>
                <a:gd name="connsiteY23" fmla="*/ 247650 h 323995"/>
                <a:gd name="connsiteX24" fmla="*/ 162455 w 583059"/>
                <a:gd name="connsiteY24" fmla="*/ 200025 h 323995"/>
                <a:gd name="connsiteX25" fmla="*/ 133880 w 583059"/>
                <a:gd name="connsiteY25" fmla="*/ 190500 h 323995"/>
                <a:gd name="connsiteX26" fmla="*/ 86255 w 583059"/>
                <a:gd name="connsiteY26" fmla="*/ 152400 h 323995"/>
                <a:gd name="connsiteX27" fmla="*/ 29105 w 583059"/>
                <a:gd name="connsiteY27" fmla="*/ 114300 h 323995"/>
                <a:gd name="connsiteX28" fmla="*/ 530 w 583059"/>
                <a:gd name="connsiteY28" fmla="*/ 9525 h 32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3059" h="323995">
                  <a:moveTo>
                    <a:pt x="530" y="9525"/>
                  </a:moveTo>
                  <a:cubicBezTo>
                    <a:pt x="3705" y="-3175"/>
                    <a:pt x="33344" y="26992"/>
                    <a:pt x="48155" y="38100"/>
                  </a:cubicBezTo>
                  <a:cubicBezTo>
                    <a:pt x="80782" y="62570"/>
                    <a:pt x="68958" y="69571"/>
                    <a:pt x="105305" y="85725"/>
                  </a:cubicBezTo>
                  <a:cubicBezTo>
                    <a:pt x="123655" y="93880"/>
                    <a:pt x="162455" y="104775"/>
                    <a:pt x="162455" y="104775"/>
                  </a:cubicBezTo>
                  <a:cubicBezTo>
                    <a:pt x="198705" y="100747"/>
                    <a:pt x="248487" y="108506"/>
                    <a:pt x="276755" y="76200"/>
                  </a:cubicBezTo>
                  <a:cubicBezTo>
                    <a:pt x="291832" y="58970"/>
                    <a:pt x="314855" y="19050"/>
                    <a:pt x="314855" y="19050"/>
                  </a:cubicBezTo>
                  <a:cubicBezTo>
                    <a:pt x="318030" y="41275"/>
                    <a:pt x="310597" y="68004"/>
                    <a:pt x="324380" y="85725"/>
                  </a:cubicBezTo>
                  <a:cubicBezTo>
                    <a:pt x="336708" y="101576"/>
                    <a:pt x="381530" y="104775"/>
                    <a:pt x="381530" y="104775"/>
                  </a:cubicBezTo>
                  <a:cubicBezTo>
                    <a:pt x="416455" y="101600"/>
                    <a:pt x="454526" y="110080"/>
                    <a:pt x="486305" y="95250"/>
                  </a:cubicBezTo>
                  <a:cubicBezTo>
                    <a:pt x="507052" y="85568"/>
                    <a:pt x="502685" y="45340"/>
                    <a:pt x="524405" y="38100"/>
                  </a:cubicBezTo>
                  <a:lnTo>
                    <a:pt x="552980" y="28575"/>
                  </a:lnTo>
                  <a:cubicBezTo>
                    <a:pt x="559330" y="19050"/>
                    <a:pt x="560582" y="0"/>
                    <a:pt x="572030" y="0"/>
                  </a:cubicBezTo>
                  <a:cubicBezTo>
                    <a:pt x="582070" y="0"/>
                    <a:pt x="585284" y="19253"/>
                    <a:pt x="581555" y="28575"/>
                  </a:cubicBezTo>
                  <a:cubicBezTo>
                    <a:pt x="577303" y="39204"/>
                    <a:pt x="561774" y="40296"/>
                    <a:pt x="552980" y="47625"/>
                  </a:cubicBezTo>
                  <a:cubicBezTo>
                    <a:pt x="542632" y="56249"/>
                    <a:pt x="533930" y="66675"/>
                    <a:pt x="524405" y="76200"/>
                  </a:cubicBezTo>
                  <a:cubicBezTo>
                    <a:pt x="516658" y="99441"/>
                    <a:pt x="514294" y="114886"/>
                    <a:pt x="495830" y="133350"/>
                  </a:cubicBezTo>
                  <a:cubicBezTo>
                    <a:pt x="487735" y="141445"/>
                    <a:pt x="476780" y="146050"/>
                    <a:pt x="467255" y="152400"/>
                  </a:cubicBezTo>
                  <a:cubicBezTo>
                    <a:pt x="444607" y="220344"/>
                    <a:pt x="476721" y="138201"/>
                    <a:pt x="429155" y="209550"/>
                  </a:cubicBezTo>
                  <a:cubicBezTo>
                    <a:pt x="423586" y="217904"/>
                    <a:pt x="426730" y="231025"/>
                    <a:pt x="419630" y="238125"/>
                  </a:cubicBezTo>
                  <a:cubicBezTo>
                    <a:pt x="412530" y="245225"/>
                    <a:pt x="400035" y="243160"/>
                    <a:pt x="391055" y="247650"/>
                  </a:cubicBezTo>
                  <a:cubicBezTo>
                    <a:pt x="380816" y="252770"/>
                    <a:pt x="372005" y="260350"/>
                    <a:pt x="362480" y="266700"/>
                  </a:cubicBezTo>
                  <a:cubicBezTo>
                    <a:pt x="318811" y="332204"/>
                    <a:pt x="346100" y="331090"/>
                    <a:pt x="295805" y="314325"/>
                  </a:cubicBezTo>
                  <a:cubicBezTo>
                    <a:pt x="289530" y="295501"/>
                    <a:pt x="284016" y="270604"/>
                    <a:pt x="267230" y="257175"/>
                  </a:cubicBezTo>
                  <a:cubicBezTo>
                    <a:pt x="259390" y="250903"/>
                    <a:pt x="248180" y="250825"/>
                    <a:pt x="238655" y="247650"/>
                  </a:cubicBezTo>
                  <a:cubicBezTo>
                    <a:pt x="208466" y="202367"/>
                    <a:pt x="230465" y="222695"/>
                    <a:pt x="162455" y="200025"/>
                  </a:cubicBezTo>
                  <a:lnTo>
                    <a:pt x="133880" y="190500"/>
                  </a:lnTo>
                  <a:cubicBezTo>
                    <a:pt x="98681" y="137702"/>
                    <a:pt x="134969" y="179463"/>
                    <a:pt x="86255" y="152400"/>
                  </a:cubicBezTo>
                  <a:cubicBezTo>
                    <a:pt x="66241" y="141281"/>
                    <a:pt x="29105" y="114300"/>
                    <a:pt x="29105" y="114300"/>
                  </a:cubicBezTo>
                  <a:cubicBezTo>
                    <a:pt x="8635" y="52890"/>
                    <a:pt x="-2645" y="22225"/>
                    <a:pt x="530" y="9525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/>
            <p:nvPr/>
          </p:nvCxnSpPr>
          <p:spPr>
            <a:xfrm>
              <a:off x="4842585" y="3189020"/>
              <a:ext cx="815265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899735" y="3246170"/>
              <a:ext cx="705728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4980697" y="3308082"/>
              <a:ext cx="234241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5299785" y="3308082"/>
              <a:ext cx="234241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5339292" y="3358088"/>
              <a:ext cx="15998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5024967" y="3360469"/>
              <a:ext cx="15998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4663347" y="4273724"/>
              <a:ext cx="1254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4587147" y="4740449"/>
              <a:ext cx="14136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4749072" y="5311949"/>
              <a:ext cx="11469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>
              <a:stCxn id="130" idx="4"/>
            </p:cNvCxnSpPr>
            <p:nvPr/>
          </p:nvCxnSpPr>
          <p:spPr>
            <a:xfrm flipH="1" flipV="1">
              <a:off x="5295900" y="4067175"/>
              <a:ext cx="11566" cy="159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7" t="11677" r="30370" b="42762"/>
          <a:stretch/>
        </p:blipFill>
        <p:spPr bwMode="auto">
          <a:xfrm>
            <a:off x="123879" y="4071942"/>
            <a:ext cx="1068305" cy="11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6" t="16500" r="15527" b="26500"/>
          <a:stretch/>
        </p:blipFill>
        <p:spPr bwMode="auto">
          <a:xfrm>
            <a:off x="1242174" y="4358795"/>
            <a:ext cx="1299263" cy="114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neon bandana mask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6" y="5249614"/>
            <a:ext cx="1174750" cy="159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neon bandana mask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74" b="20209"/>
          <a:stretch/>
        </p:blipFill>
        <p:spPr bwMode="auto">
          <a:xfrm>
            <a:off x="1268714" y="5593956"/>
            <a:ext cx="4700544" cy="126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6440658" y="1886257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네온 </a:t>
            </a:r>
            <a:r>
              <a:rPr lang="ko-KR" altLang="en-US" sz="1200" dirty="0" err="1" smtClean="0"/>
              <a:t>해드셋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추가</a:t>
            </a:r>
            <a:endParaRPr lang="ko-KR" altLang="en-US" sz="1200" dirty="0"/>
          </a:p>
        </p:txBody>
      </p:sp>
      <p:cxnSp>
        <p:nvCxnSpPr>
          <p:cNvPr id="112" name="직선 화살표 연결선 111"/>
          <p:cNvCxnSpPr>
            <a:endCxn id="136" idx="3"/>
          </p:cNvCxnSpPr>
          <p:nvPr/>
        </p:nvCxnSpPr>
        <p:spPr>
          <a:xfrm flipH="1" flipV="1">
            <a:off x="6347890" y="2280790"/>
            <a:ext cx="1210908" cy="47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V="1">
            <a:off x="2752725" y="2667000"/>
            <a:ext cx="2552700" cy="1714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095437" y="4148533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반다나</a:t>
            </a:r>
            <a:r>
              <a:rPr lang="ko-KR" altLang="en-US" sz="1200" dirty="0" smtClean="0"/>
              <a:t> 마스크에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네온 </a:t>
            </a:r>
            <a:r>
              <a:rPr lang="ko-KR" altLang="en-US" sz="1200" dirty="0" smtClean="0"/>
              <a:t>무늬 추가</a:t>
            </a:r>
            <a:endParaRPr lang="ko-KR" altLang="en-US" sz="1200" dirty="0"/>
          </a:p>
        </p:txBody>
      </p:sp>
      <p:cxnSp>
        <p:nvCxnSpPr>
          <p:cNvPr id="122" name="직선 화살표 연결선 121"/>
          <p:cNvCxnSpPr/>
          <p:nvPr/>
        </p:nvCxnSpPr>
        <p:spPr>
          <a:xfrm flipV="1">
            <a:off x="3181350" y="2131705"/>
            <a:ext cx="2102969" cy="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230346" y="2283653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네온 없는</a:t>
            </a:r>
            <a:endParaRPr lang="en-US" altLang="ko-KR" sz="1200" dirty="0" smtClean="0"/>
          </a:p>
          <a:p>
            <a:r>
              <a:rPr lang="ko-KR" altLang="en-US" sz="1200" dirty="0" smtClean="0"/>
              <a:t>기본 선글라스</a:t>
            </a:r>
            <a:endParaRPr lang="ko-KR" altLang="en-US" sz="1200" dirty="0"/>
          </a:p>
        </p:txBody>
      </p:sp>
      <p:pic>
        <p:nvPicPr>
          <p:cNvPr id="5130" name="Picture 10" descr="neon sunglasses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8" y="1502087"/>
            <a:ext cx="1289857" cy="128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ê´ë ¨ ì´ë¯¸ì§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18" y="1497669"/>
            <a:ext cx="1289857" cy="128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neon sunglasses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79" y="2819820"/>
            <a:ext cx="1160437" cy="110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neon headset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464" y="1536155"/>
            <a:ext cx="2567330" cy="256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ê´ë ¨ ì´ë¯¸ì§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417" y="2012714"/>
            <a:ext cx="1801365" cy="163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ê´ë ¨ ì´ë¯¸ì§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347" y="4071942"/>
            <a:ext cx="3760435" cy="235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60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EDM DJ </a:t>
            </a:r>
            <a:r>
              <a:rPr lang="ko-KR" altLang="en-US" sz="2000" smtClean="0"/>
              <a:t>터틀 </a:t>
            </a:r>
            <a:r>
              <a:rPr lang="en-US" altLang="ko-KR" sz="2000" dirty="0" smtClean="0"/>
              <a:t>– 7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58" name="내용 개체 틀 2"/>
          <p:cNvSpPr txBox="1">
            <a:spLocks/>
          </p:cNvSpPr>
          <p:nvPr/>
        </p:nvSpPr>
        <p:spPr>
          <a:xfrm>
            <a:off x="0" y="733884"/>
            <a:ext cx="12192000" cy="12539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6</a:t>
            </a:r>
            <a:r>
              <a:rPr lang="ko-KR" altLang="en-US" sz="1000" smtClean="0"/>
              <a:t>성에서 양 옆에 우퍼 스피커가 추가되며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스피커가 둥둥 거린다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ko-KR" altLang="en-US" sz="1000" dirty="0" smtClean="0"/>
              <a:t>손에 네온 </a:t>
            </a:r>
            <a:r>
              <a:rPr lang="ko-KR" altLang="en-US" sz="1000" dirty="0" err="1" smtClean="0"/>
              <a:t>반다나가</a:t>
            </a:r>
            <a:r>
              <a:rPr lang="ko-KR" altLang="en-US" sz="1000" dirty="0" smtClean="0"/>
              <a:t> 추가되고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클럽 티켓 팔찌와 함께 양 손에 네온 무늬가 추가된다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허리띠가 추가되고 허리띠 가운데 </a:t>
            </a:r>
            <a:r>
              <a:rPr lang="en-US" altLang="ko-KR" sz="1000" dirty="0" smtClean="0"/>
              <a:t>M </a:t>
            </a:r>
            <a:r>
              <a:rPr lang="ko-KR" altLang="en-US" sz="1000" smtClean="0"/>
              <a:t>자로 불빛이 비춰진다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신발에 불빛이 들어온다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등딱지에 등딱지 결대로 서로 다른 네온 불빛이 빤짝인다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2196000" y="2053840"/>
            <a:ext cx="4573212" cy="4401762"/>
            <a:chOff x="3196125" y="2187190"/>
            <a:chExt cx="4573212" cy="4401762"/>
          </a:xfrm>
        </p:grpSpPr>
        <p:sp>
          <p:nvSpPr>
            <p:cNvPr id="107" name="타원 106"/>
            <p:cNvSpPr/>
            <p:nvPr/>
          </p:nvSpPr>
          <p:spPr>
            <a:xfrm>
              <a:off x="4415971" y="3461308"/>
              <a:ext cx="1763400" cy="23320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4686043" y="5324544"/>
              <a:ext cx="587800" cy="98558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369162" y="5324542"/>
              <a:ext cx="587800" cy="98558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8973614">
              <a:off x="5752426" y="3941723"/>
              <a:ext cx="424917" cy="101170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 rot="3405191">
              <a:off x="4382221" y="3872134"/>
              <a:ext cx="424917" cy="97659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4578787" y="3733727"/>
              <a:ext cx="1457357" cy="1927302"/>
            </a:xfrm>
            <a:prstGeom prst="ellipse">
              <a:avLst/>
            </a:prstGeom>
            <a:solidFill>
              <a:srgbClr val="FFBE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4799779" y="3001445"/>
              <a:ext cx="958718" cy="81388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이등변 삼각형 113"/>
            <p:cNvSpPr/>
            <p:nvPr/>
          </p:nvSpPr>
          <p:spPr>
            <a:xfrm rot="10800000">
              <a:off x="4794761" y="3449936"/>
              <a:ext cx="978138" cy="60368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이등변 삼각형 114"/>
            <p:cNvSpPr/>
            <p:nvPr/>
          </p:nvSpPr>
          <p:spPr>
            <a:xfrm rot="10800000">
              <a:off x="4787820" y="3149232"/>
              <a:ext cx="626717" cy="2784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이등변 삼각형 115"/>
            <p:cNvSpPr/>
            <p:nvPr/>
          </p:nvSpPr>
          <p:spPr>
            <a:xfrm rot="10800000">
              <a:off x="5100201" y="3149232"/>
              <a:ext cx="626717" cy="2784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663347" y="3170170"/>
              <a:ext cx="134251" cy="3729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736925" y="3151616"/>
              <a:ext cx="134251" cy="3729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구부러진 연결선 118"/>
            <p:cNvCxnSpPr>
              <a:stCxn id="117" idx="0"/>
              <a:endCxn id="118" idx="0"/>
            </p:cNvCxnSpPr>
            <p:nvPr/>
          </p:nvCxnSpPr>
          <p:spPr>
            <a:xfrm rot="5400000" flipH="1" flipV="1">
              <a:off x="5257985" y="2624106"/>
              <a:ext cx="18554" cy="1073578"/>
            </a:xfrm>
            <a:prstGeom prst="curvedConnector3">
              <a:avLst>
                <a:gd name="adj1" fmla="val 2014042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모서리가 둥근 직사각형 119"/>
            <p:cNvSpPr/>
            <p:nvPr/>
          </p:nvSpPr>
          <p:spPr>
            <a:xfrm>
              <a:off x="4690370" y="6135049"/>
              <a:ext cx="587800" cy="453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5373489" y="6135047"/>
              <a:ext cx="587800" cy="453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3652367" y="2633513"/>
              <a:ext cx="822641" cy="822641"/>
              <a:chOff x="9731563" y="1631092"/>
              <a:chExt cx="914400" cy="914400"/>
            </a:xfrm>
          </p:grpSpPr>
          <p:sp>
            <p:nvSpPr>
              <p:cNvPr id="250" name="모서리가 둥근 직사각형 249"/>
              <p:cNvSpPr/>
              <p:nvPr/>
            </p:nvSpPr>
            <p:spPr>
              <a:xfrm>
                <a:off x="9731563" y="1631092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타원 250"/>
              <p:cNvSpPr/>
              <p:nvPr/>
            </p:nvSpPr>
            <p:spPr>
              <a:xfrm>
                <a:off x="9810912" y="1708602"/>
                <a:ext cx="755703" cy="755703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타원 251"/>
              <p:cNvSpPr/>
              <p:nvPr/>
            </p:nvSpPr>
            <p:spPr>
              <a:xfrm>
                <a:off x="10043084" y="1940774"/>
                <a:ext cx="291356" cy="2913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6488105" y="5278614"/>
              <a:ext cx="822641" cy="822641"/>
              <a:chOff x="9731563" y="1631092"/>
              <a:chExt cx="914400" cy="914400"/>
            </a:xfrm>
          </p:grpSpPr>
          <p:sp>
            <p:nvSpPr>
              <p:cNvPr id="247" name="모서리가 둥근 직사각형 246"/>
              <p:cNvSpPr/>
              <p:nvPr/>
            </p:nvSpPr>
            <p:spPr>
              <a:xfrm>
                <a:off x="9731563" y="1631092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/>
              <p:cNvSpPr/>
              <p:nvPr/>
            </p:nvSpPr>
            <p:spPr>
              <a:xfrm>
                <a:off x="9810912" y="1708602"/>
                <a:ext cx="755703" cy="755703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/>
              <p:cNvSpPr/>
              <p:nvPr/>
            </p:nvSpPr>
            <p:spPr>
              <a:xfrm>
                <a:off x="10043084" y="1940774"/>
                <a:ext cx="291356" cy="2913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1" name="모서리가 둥근 직사각형 210"/>
            <p:cNvSpPr/>
            <p:nvPr/>
          </p:nvSpPr>
          <p:spPr>
            <a:xfrm rot="18973614">
              <a:off x="5916269" y="4508273"/>
              <a:ext cx="424917" cy="165762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모서리가 둥근 직사각형 211"/>
            <p:cNvSpPr/>
            <p:nvPr/>
          </p:nvSpPr>
          <p:spPr>
            <a:xfrm>
              <a:off x="4679461" y="5802992"/>
              <a:ext cx="587800" cy="11430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5369162" y="5803655"/>
              <a:ext cx="587800" cy="11430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자유형 213"/>
            <p:cNvSpPr/>
            <p:nvPr/>
          </p:nvSpPr>
          <p:spPr>
            <a:xfrm>
              <a:off x="4981045" y="3562350"/>
              <a:ext cx="583059" cy="323995"/>
            </a:xfrm>
            <a:custGeom>
              <a:avLst/>
              <a:gdLst>
                <a:gd name="connsiteX0" fmla="*/ 530 w 583059"/>
                <a:gd name="connsiteY0" fmla="*/ 9525 h 323995"/>
                <a:gd name="connsiteX1" fmla="*/ 48155 w 583059"/>
                <a:gd name="connsiteY1" fmla="*/ 38100 h 323995"/>
                <a:gd name="connsiteX2" fmla="*/ 105305 w 583059"/>
                <a:gd name="connsiteY2" fmla="*/ 85725 h 323995"/>
                <a:gd name="connsiteX3" fmla="*/ 162455 w 583059"/>
                <a:gd name="connsiteY3" fmla="*/ 104775 h 323995"/>
                <a:gd name="connsiteX4" fmla="*/ 276755 w 583059"/>
                <a:gd name="connsiteY4" fmla="*/ 76200 h 323995"/>
                <a:gd name="connsiteX5" fmla="*/ 314855 w 583059"/>
                <a:gd name="connsiteY5" fmla="*/ 19050 h 323995"/>
                <a:gd name="connsiteX6" fmla="*/ 324380 w 583059"/>
                <a:gd name="connsiteY6" fmla="*/ 85725 h 323995"/>
                <a:gd name="connsiteX7" fmla="*/ 381530 w 583059"/>
                <a:gd name="connsiteY7" fmla="*/ 104775 h 323995"/>
                <a:gd name="connsiteX8" fmla="*/ 486305 w 583059"/>
                <a:gd name="connsiteY8" fmla="*/ 95250 h 323995"/>
                <a:gd name="connsiteX9" fmla="*/ 524405 w 583059"/>
                <a:gd name="connsiteY9" fmla="*/ 38100 h 323995"/>
                <a:gd name="connsiteX10" fmla="*/ 552980 w 583059"/>
                <a:gd name="connsiteY10" fmla="*/ 28575 h 323995"/>
                <a:gd name="connsiteX11" fmla="*/ 572030 w 583059"/>
                <a:gd name="connsiteY11" fmla="*/ 0 h 323995"/>
                <a:gd name="connsiteX12" fmla="*/ 581555 w 583059"/>
                <a:gd name="connsiteY12" fmla="*/ 28575 h 323995"/>
                <a:gd name="connsiteX13" fmla="*/ 552980 w 583059"/>
                <a:gd name="connsiteY13" fmla="*/ 47625 h 323995"/>
                <a:gd name="connsiteX14" fmla="*/ 524405 w 583059"/>
                <a:gd name="connsiteY14" fmla="*/ 76200 h 323995"/>
                <a:gd name="connsiteX15" fmla="*/ 495830 w 583059"/>
                <a:gd name="connsiteY15" fmla="*/ 133350 h 323995"/>
                <a:gd name="connsiteX16" fmla="*/ 467255 w 583059"/>
                <a:gd name="connsiteY16" fmla="*/ 152400 h 323995"/>
                <a:gd name="connsiteX17" fmla="*/ 429155 w 583059"/>
                <a:gd name="connsiteY17" fmla="*/ 209550 h 323995"/>
                <a:gd name="connsiteX18" fmla="*/ 419630 w 583059"/>
                <a:gd name="connsiteY18" fmla="*/ 238125 h 323995"/>
                <a:gd name="connsiteX19" fmla="*/ 391055 w 583059"/>
                <a:gd name="connsiteY19" fmla="*/ 247650 h 323995"/>
                <a:gd name="connsiteX20" fmla="*/ 362480 w 583059"/>
                <a:gd name="connsiteY20" fmla="*/ 266700 h 323995"/>
                <a:gd name="connsiteX21" fmla="*/ 295805 w 583059"/>
                <a:gd name="connsiteY21" fmla="*/ 314325 h 323995"/>
                <a:gd name="connsiteX22" fmla="*/ 267230 w 583059"/>
                <a:gd name="connsiteY22" fmla="*/ 257175 h 323995"/>
                <a:gd name="connsiteX23" fmla="*/ 238655 w 583059"/>
                <a:gd name="connsiteY23" fmla="*/ 247650 h 323995"/>
                <a:gd name="connsiteX24" fmla="*/ 162455 w 583059"/>
                <a:gd name="connsiteY24" fmla="*/ 200025 h 323995"/>
                <a:gd name="connsiteX25" fmla="*/ 133880 w 583059"/>
                <a:gd name="connsiteY25" fmla="*/ 190500 h 323995"/>
                <a:gd name="connsiteX26" fmla="*/ 86255 w 583059"/>
                <a:gd name="connsiteY26" fmla="*/ 152400 h 323995"/>
                <a:gd name="connsiteX27" fmla="*/ 29105 w 583059"/>
                <a:gd name="connsiteY27" fmla="*/ 114300 h 323995"/>
                <a:gd name="connsiteX28" fmla="*/ 530 w 583059"/>
                <a:gd name="connsiteY28" fmla="*/ 9525 h 32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3059" h="323995">
                  <a:moveTo>
                    <a:pt x="530" y="9525"/>
                  </a:moveTo>
                  <a:cubicBezTo>
                    <a:pt x="3705" y="-3175"/>
                    <a:pt x="33344" y="26992"/>
                    <a:pt x="48155" y="38100"/>
                  </a:cubicBezTo>
                  <a:cubicBezTo>
                    <a:pt x="80782" y="62570"/>
                    <a:pt x="68958" y="69571"/>
                    <a:pt x="105305" y="85725"/>
                  </a:cubicBezTo>
                  <a:cubicBezTo>
                    <a:pt x="123655" y="93880"/>
                    <a:pt x="162455" y="104775"/>
                    <a:pt x="162455" y="104775"/>
                  </a:cubicBezTo>
                  <a:cubicBezTo>
                    <a:pt x="198705" y="100747"/>
                    <a:pt x="248487" y="108506"/>
                    <a:pt x="276755" y="76200"/>
                  </a:cubicBezTo>
                  <a:cubicBezTo>
                    <a:pt x="291832" y="58970"/>
                    <a:pt x="314855" y="19050"/>
                    <a:pt x="314855" y="19050"/>
                  </a:cubicBezTo>
                  <a:cubicBezTo>
                    <a:pt x="318030" y="41275"/>
                    <a:pt x="310597" y="68004"/>
                    <a:pt x="324380" y="85725"/>
                  </a:cubicBezTo>
                  <a:cubicBezTo>
                    <a:pt x="336708" y="101576"/>
                    <a:pt x="381530" y="104775"/>
                    <a:pt x="381530" y="104775"/>
                  </a:cubicBezTo>
                  <a:cubicBezTo>
                    <a:pt x="416455" y="101600"/>
                    <a:pt x="454526" y="110080"/>
                    <a:pt x="486305" y="95250"/>
                  </a:cubicBezTo>
                  <a:cubicBezTo>
                    <a:pt x="507052" y="85568"/>
                    <a:pt x="502685" y="45340"/>
                    <a:pt x="524405" y="38100"/>
                  </a:cubicBezTo>
                  <a:lnTo>
                    <a:pt x="552980" y="28575"/>
                  </a:lnTo>
                  <a:cubicBezTo>
                    <a:pt x="559330" y="19050"/>
                    <a:pt x="560582" y="0"/>
                    <a:pt x="572030" y="0"/>
                  </a:cubicBezTo>
                  <a:cubicBezTo>
                    <a:pt x="582070" y="0"/>
                    <a:pt x="585284" y="19253"/>
                    <a:pt x="581555" y="28575"/>
                  </a:cubicBezTo>
                  <a:cubicBezTo>
                    <a:pt x="577303" y="39204"/>
                    <a:pt x="561774" y="40296"/>
                    <a:pt x="552980" y="47625"/>
                  </a:cubicBezTo>
                  <a:cubicBezTo>
                    <a:pt x="542632" y="56249"/>
                    <a:pt x="533930" y="66675"/>
                    <a:pt x="524405" y="76200"/>
                  </a:cubicBezTo>
                  <a:cubicBezTo>
                    <a:pt x="516658" y="99441"/>
                    <a:pt x="514294" y="114886"/>
                    <a:pt x="495830" y="133350"/>
                  </a:cubicBezTo>
                  <a:cubicBezTo>
                    <a:pt x="487735" y="141445"/>
                    <a:pt x="476780" y="146050"/>
                    <a:pt x="467255" y="152400"/>
                  </a:cubicBezTo>
                  <a:cubicBezTo>
                    <a:pt x="444607" y="220344"/>
                    <a:pt x="476721" y="138201"/>
                    <a:pt x="429155" y="209550"/>
                  </a:cubicBezTo>
                  <a:cubicBezTo>
                    <a:pt x="423586" y="217904"/>
                    <a:pt x="426730" y="231025"/>
                    <a:pt x="419630" y="238125"/>
                  </a:cubicBezTo>
                  <a:cubicBezTo>
                    <a:pt x="412530" y="245225"/>
                    <a:pt x="400035" y="243160"/>
                    <a:pt x="391055" y="247650"/>
                  </a:cubicBezTo>
                  <a:cubicBezTo>
                    <a:pt x="380816" y="252770"/>
                    <a:pt x="372005" y="260350"/>
                    <a:pt x="362480" y="266700"/>
                  </a:cubicBezTo>
                  <a:cubicBezTo>
                    <a:pt x="318811" y="332204"/>
                    <a:pt x="346100" y="331090"/>
                    <a:pt x="295805" y="314325"/>
                  </a:cubicBezTo>
                  <a:cubicBezTo>
                    <a:pt x="289530" y="295501"/>
                    <a:pt x="284016" y="270604"/>
                    <a:pt x="267230" y="257175"/>
                  </a:cubicBezTo>
                  <a:cubicBezTo>
                    <a:pt x="259390" y="250903"/>
                    <a:pt x="248180" y="250825"/>
                    <a:pt x="238655" y="247650"/>
                  </a:cubicBezTo>
                  <a:cubicBezTo>
                    <a:pt x="208466" y="202367"/>
                    <a:pt x="230465" y="222695"/>
                    <a:pt x="162455" y="200025"/>
                  </a:cubicBezTo>
                  <a:lnTo>
                    <a:pt x="133880" y="190500"/>
                  </a:lnTo>
                  <a:cubicBezTo>
                    <a:pt x="98681" y="137702"/>
                    <a:pt x="134969" y="179463"/>
                    <a:pt x="86255" y="152400"/>
                  </a:cubicBezTo>
                  <a:cubicBezTo>
                    <a:pt x="66241" y="141281"/>
                    <a:pt x="29105" y="114300"/>
                    <a:pt x="29105" y="114300"/>
                  </a:cubicBezTo>
                  <a:cubicBezTo>
                    <a:pt x="8635" y="52890"/>
                    <a:pt x="-2645" y="22225"/>
                    <a:pt x="530" y="9525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/>
            <p:cNvCxnSpPr/>
            <p:nvPr/>
          </p:nvCxnSpPr>
          <p:spPr>
            <a:xfrm>
              <a:off x="4842585" y="3189020"/>
              <a:ext cx="815265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4899735" y="3246170"/>
              <a:ext cx="705728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4980697" y="3308082"/>
              <a:ext cx="234241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5299785" y="3308082"/>
              <a:ext cx="234241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5339292" y="3358088"/>
              <a:ext cx="15998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5024967" y="3360469"/>
              <a:ext cx="15998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그룹 221"/>
            <p:cNvGrpSpPr/>
            <p:nvPr/>
          </p:nvGrpSpPr>
          <p:grpSpPr>
            <a:xfrm>
              <a:off x="3196125" y="2187190"/>
              <a:ext cx="1718775" cy="1712649"/>
              <a:chOff x="3196125" y="2187190"/>
              <a:chExt cx="1718775" cy="1712649"/>
            </a:xfrm>
          </p:grpSpPr>
          <p:grpSp>
            <p:nvGrpSpPr>
              <p:cNvPr id="239" name="그룹 238"/>
              <p:cNvGrpSpPr/>
              <p:nvPr/>
            </p:nvGrpSpPr>
            <p:grpSpPr>
              <a:xfrm>
                <a:off x="3196125" y="3063490"/>
                <a:ext cx="785325" cy="836349"/>
                <a:chOff x="3091350" y="3092065"/>
                <a:chExt cx="785325" cy="836349"/>
              </a:xfrm>
            </p:grpSpPr>
            <p:sp>
              <p:nvSpPr>
                <p:cNvPr id="244" name="자유형 243"/>
                <p:cNvSpPr/>
                <p:nvPr/>
              </p:nvSpPr>
              <p:spPr>
                <a:xfrm>
                  <a:off x="3486150" y="3133725"/>
                  <a:ext cx="390525" cy="429178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자유형 244"/>
                <p:cNvSpPr/>
                <p:nvPr/>
              </p:nvSpPr>
              <p:spPr>
                <a:xfrm>
                  <a:off x="3316742" y="3138896"/>
                  <a:ext cx="519790" cy="571237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자유형 245"/>
                <p:cNvSpPr/>
                <p:nvPr/>
              </p:nvSpPr>
              <p:spPr>
                <a:xfrm>
                  <a:off x="3091350" y="3092065"/>
                  <a:ext cx="761025" cy="836349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0" name="그룹 239"/>
              <p:cNvGrpSpPr/>
              <p:nvPr/>
            </p:nvGrpSpPr>
            <p:grpSpPr>
              <a:xfrm rot="10800000">
                <a:off x="4129575" y="2187190"/>
                <a:ext cx="785325" cy="836349"/>
                <a:chOff x="3091350" y="3092065"/>
                <a:chExt cx="785325" cy="836349"/>
              </a:xfrm>
            </p:grpSpPr>
            <p:sp>
              <p:nvSpPr>
                <p:cNvPr id="241" name="자유형 240"/>
                <p:cNvSpPr/>
                <p:nvPr/>
              </p:nvSpPr>
              <p:spPr>
                <a:xfrm>
                  <a:off x="3486150" y="3133725"/>
                  <a:ext cx="390525" cy="429178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자유형 241"/>
                <p:cNvSpPr/>
                <p:nvPr/>
              </p:nvSpPr>
              <p:spPr>
                <a:xfrm>
                  <a:off x="3316742" y="3138896"/>
                  <a:ext cx="519790" cy="571237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자유형 242"/>
                <p:cNvSpPr/>
                <p:nvPr/>
              </p:nvSpPr>
              <p:spPr>
                <a:xfrm>
                  <a:off x="3091350" y="3092065"/>
                  <a:ext cx="761025" cy="836349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23" name="그룹 222"/>
            <p:cNvGrpSpPr/>
            <p:nvPr/>
          </p:nvGrpSpPr>
          <p:grpSpPr>
            <a:xfrm rot="5400000">
              <a:off x="6053625" y="4873240"/>
              <a:ext cx="1718775" cy="1712649"/>
              <a:chOff x="3196125" y="2187190"/>
              <a:chExt cx="1718775" cy="1712649"/>
            </a:xfrm>
          </p:grpSpPr>
          <p:grpSp>
            <p:nvGrpSpPr>
              <p:cNvPr id="231" name="그룹 230"/>
              <p:cNvGrpSpPr/>
              <p:nvPr/>
            </p:nvGrpSpPr>
            <p:grpSpPr>
              <a:xfrm>
                <a:off x="3196125" y="3063490"/>
                <a:ext cx="785325" cy="836349"/>
                <a:chOff x="3091350" y="3092065"/>
                <a:chExt cx="785325" cy="836349"/>
              </a:xfrm>
            </p:grpSpPr>
            <p:sp>
              <p:nvSpPr>
                <p:cNvPr id="236" name="자유형 235"/>
                <p:cNvSpPr/>
                <p:nvPr/>
              </p:nvSpPr>
              <p:spPr>
                <a:xfrm>
                  <a:off x="3486150" y="3133725"/>
                  <a:ext cx="390525" cy="429178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자유형 236"/>
                <p:cNvSpPr/>
                <p:nvPr/>
              </p:nvSpPr>
              <p:spPr>
                <a:xfrm>
                  <a:off x="3316742" y="3138896"/>
                  <a:ext cx="519790" cy="571237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자유형 237"/>
                <p:cNvSpPr/>
                <p:nvPr/>
              </p:nvSpPr>
              <p:spPr>
                <a:xfrm>
                  <a:off x="3091350" y="3092065"/>
                  <a:ext cx="761025" cy="836349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2" name="그룹 231"/>
              <p:cNvGrpSpPr/>
              <p:nvPr/>
            </p:nvGrpSpPr>
            <p:grpSpPr>
              <a:xfrm rot="10800000">
                <a:off x="4129575" y="2187190"/>
                <a:ext cx="785325" cy="836349"/>
                <a:chOff x="3091350" y="3092065"/>
                <a:chExt cx="785325" cy="836349"/>
              </a:xfrm>
            </p:grpSpPr>
            <p:sp>
              <p:nvSpPr>
                <p:cNvPr id="233" name="자유형 232"/>
                <p:cNvSpPr/>
                <p:nvPr/>
              </p:nvSpPr>
              <p:spPr>
                <a:xfrm>
                  <a:off x="3486150" y="3133725"/>
                  <a:ext cx="390525" cy="429178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자유형 233"/>
                <p:cNvSpPr/>
                <p:nvPr/>
              </p:nvSpPr>
              <p:spPr>
                <a:xfrm>
                  <a:off x="3316742" y="3138896"/>
                  <a:ext cx="519790" cy="571237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자유형 234"/>
                <p:cNvSpPr/>
                <p:nvPr/>
              </p:nvSpPr>
              <p:spPr>
                <a:xfrm>
                  <a:off x="3091350" y="3092065"/>
                  <a:ext cx="761025" cy="836349"/>
                </a:xfrm>
                <a:custGeom>
                  <a:avLst/>
                  <a:gdLst>
                    <a:gd name="connsiteX0" fmla="*/ 0 w 390525"/>
                    <a:gd name="connsiteY0" fmla="*/ 0 h 429178"/>
                    <a:gd name="connsiteX1" fmla="*/ 19050 w 390525"/>
                    <a:gd name="connsiteY1" fmla="*/ 142875 h 429178"/>
                    <a:gd name="connsiteX2" fmla="*/ 95250 w 390525"/>
                    <a:gd name="connsiteY2" fmla="*/ 228600 h 429178"/>
                    <a:gd name="connsiteX3" fmla="*/ 114300 w 390525"/>
                    <a:gd name="connsiteY3" fmla="*/ 257175 h 429178"/>
                    <a:gd name="connsiteX4" fmla="*/ 180975 w 390525"/>
                    <a:gd name="connsiteY4" fmla="*/ 314325 h 429178"/>
                    <a:gd name="connsiteX5" fmla="*/ 209550 w 390525"/>
                    <a:gd name="connsiteY5" fmla="*/ 333375 h 429178"/>
                    <a:gd name="connsiteX6" fmla="*/ 285750 w 390525"/>
                    <a:gd name="connsiteY6" fmla="*/ 371475 h 429178"/>
                    <a:gd name="connsiteX7" fmla="*/ 314325 w 390525"/>
                    <a:gd name="connsiteY7" fmla="*/ 400050 h 429178"/>
                    <a:gd name="connsiteX8" fmla="*/ 371475 w 390525"/>
                    <a:gd name="connsiteY8" fmla="*/ 428625 h 429178"/>
                    <a:gd name="connsiteX9" fmla="*/ 390525 w 390525"/>
                    <a:gd name="connsiteY9" fmla="*/ 428625 h 42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0525" h="429178">
                      <a:moveTo>
                        <a:pt x="0" y="0"/>
                      </a:moveTo>
                      <a:cubicBezTo>
                        <a:pt x="1238" y="12383"/>
                        <a:pt x="8289" y="114179"/>
                        <a:pt x="19050" y="142875"/>
                      </a:cubicBezTo>
                      <a:cubicBezTo>
                        <a:pt x="30932" y="174559"/>
                        <a:pt x="82045" y="208792"/>
                        <a:pt x="95250" y="228600"/>
                      </a:cubicBezTo>
                      <a:cubicBezTo>
                        <a:pt x="101600" y="238125"/>
                        <a:pt x="106971" y="248381"/>
                        <a:pt x="114300" y="257175"/>
                      </a:cubicBezTo>
                      <a:cubicBezTo>
                        <a:pt x="134662" y="281610"/>
                        <a:pt x="155006" y="295776"/>
                        <a:pt x="180975" y="314325"/>
                      </a:cubicBezTo>
                      <a:cubicBezTo>
                        <a:pt x="190290" y="320979"/>
                        <a:pt x="200235" y="326721"/>
                        <a:pt x="209550" y="333375"/>
                      </a:cubicBezTo>
                      <a:cubicBezTo>
                        <a:pt x="261859" y="370739"/>
                        <a:pt x="229168" y="357329"/>
                        <a:pt x="285750" y="371475"/>
                      </a:cubicBezTo>
                      <a:cubicBezTo>
                        <a:pt x="295275" y="381000"/>
                        <a:pt x="303977" y="391426"/>
                        <a:pt x="314325" y="400050"/>
                      </a:cubicBezTo>
                      <a:cubicBezTo>
                        <a:pt x="332070" y="414837"/>
                        <a:pt x="348865" y="424103"/>
                        <a:pt x="371475" y="428625"/>
                      </a:cubicBezTo>
                      <a:cubicBezTo>
                        <a:pt x="377702" y="429870"/>
                        <a:pt x="384175" y="428625"/>
                        <a:pt x="390525" y="42862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224" name="직선 연결선 223"/>
            <p:cNvCxnSpPr/>
            <p:nvPr/>
          </p:nvCxnSpPr>
          <p:spPr>
            <a:xfrm>
              <a:off x="4663347" y="4273724"/>
              <a:ext cx="1254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>
              <a:off x="4587147" y="4740449"/>
              <a:ext cx="14136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4749072" y="5311949"/>
              <a:ext cx="11469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>
              <a:stCxn id="112" idx="4"/>
            </p:cNvCxnSpPr>
            <p:nvPr/>
          </p:nvCxnSpPr>
          <p:spPr>
            <a:xfrm flipH="1" flipV="1">
              <a:off x="5295900" y="4067175"/>
              <a:ext cx="11566" cy="159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모서리가 둥근 직사각형 228"/>
            <p:cNvSpPr/>
            <p:nvPr/>
          </p:nvSpPr>
          <p:spPr>
            <a:xfrm rot="5400000">
              <a:off x="5207384" y="4300684"/>
              <a:ext cx="202060" cy="16545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/>
            <p:cNvSpPr/>
            <p:nvPr/>
          </p:nvSpPr>
          <p:spPr>
            <a:xfrm>
              <a:off x="5084139" y="4924333"/>
              <a:ext cx="407231" cy="4072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3" name="이등변 삼각형 252"/>
          <p:cNvSpPr/>
          <p:nvPr/>
        </p:nvSpPr>
        <p:spPr>
          <a:xfrm rot="3482716">
            <a:off x="3260186" y="4113442"/>
            <a:ext cx="413396" cy="393761"/>
          </a:xfrm>
          <a:prstGeom prst="triangle">
            <a:avLst>
              <a:gd name="adj" fmla="val 1970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3690524" y="6308088"/>
            <a:ext cx="587800" cy="12736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4373643" y="6308086"/>
            <a:ext cx="587800" cy="12736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TextBox 255"/>
          <p:cNvSpPr txBox="1"/>
          <p:nvPr/>
        </p:nvSpPr>
        <p:spPr>
          <a:xfrm>
            <a:off x="6696358" y="6279081"/>
            <a:ext cx="10086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라이트</a:t>
            </a:r>
            <a:r>
              <a:rPr lang="ko-KR" altLang="en-US" sz="1200" dirty="0" smtClean="0"/>
              <a:t> 슈즈</a:t>
            </a:r>
            <a:endParaRPr lang="ko-KR" altLang="en-US" sz="1200" dirty="0"/>
          </a:p>
        </p:txBody>
      </p:sp>
      <p:cxnSp>
        <p:nvCxnSpPr>
          <p:cNvPr id="257" name="직선 화살표 연결선 256"/>
          <p:cNvCxnSpPr>
            <a:stCxn id="256" idx="1"/>
            <a:endCxn id="255" idx="3"/>
          </p:cNvCxnSpPr>
          <p:nvPr/>
        </p:nvCxnSpPr>
        <p:spPr>
          <a:xfrm flipH="1" flipV="1">
            <a:off x="4961443" y="6371770"/>
            <a:ext cx="1734915" cy="4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355989" y="4311497"/>
            <a:ext cx="204094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팔찌 형 네온 클럽 티켓</a:t>
            </a:r>
            <a:r>
              <a:rPr lang="en-US" altLang="ko-KR" sz="1200" dirty="0" smtClean="0"/>
              <a:t> &amp;</a:t>
            </a:r>
            <a:br>
              <a:rPr lang="en-US" altLang="ko-KR" sz="1200" dirty="0" smtClean="0"/>
            </a:br>
            <a:r>
              <a:rPr lang="ko-KR" altLang="en-US" sz="1200" smtClean="0"/>
              <a:t>네온 무늬가 들어간 반다나</a:t>
            </a:r>
            <a:endParaRPr lang="ko-KR" altLang="en-US" sz="1200" dirty="0"/>
          </a:p>
        </p:txBody>
      </p:sp>
      <p:cxnSp>
        <p:nvCxnSpPr>
          <p:cNvPr id="259" name="직선 화살표 연결선 258"/>
          <p:cNvCxnSpPr>
            <a:stCxn id="258" idx="3"/>
            <a:endCxn id="253" idx="3"/>
          </p:cNvCxnSpPr>
          <p:nvPr/>
        </p:nvCxnSpPr>
        <p:spPr>
          <a:xfrm flipV="1">
            <a:off x="2396932" y="4308271"/>
            <a:ext cx="836630" cy="234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/>
          <p:cNvCxnSpPr>
            <a:stCxn id="258" idx="3"/>
            <a:endCxn id="211" idx="1"/>
          </p:cNvCxnSpPr>
          <p:nvPr/>
        </p:nvCxnSpPr>
        <p:spPr>
          <a:xfrm>
            <a:off x="2396932" y="4542330"/>
            <a:ext cx="2578257" cy="62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628650" y="2118550"/>
            <a:ext cx="137088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우퍼</a:t>
            </a:r>
            <a:r>
              <a:rPr lang="ko-KR" altLang="en-US" sz="1200" dirty="0" smtClean="0"/>
              <a:t> 스피커 추가</a:t>
            </a:r>
            <a:endParaRPr lang="ko-KR" altLang="en-US" sz="1200" dirty="0"/>
          </a:p>
        </p:txBody>
      </p:sp>
      <p:cxnSp>
        <p:nvCxnSpPr>
          <p:cNvPr id="262" name="직선 화살표 연결선 261"/>
          <p:cNvCxnSpPr>
            <a:stCxn id="261" idx="3"/>
          </p:cNvCxnSpPr>
          <p:nvPr/>
        </p:nvCxnSpPr>
        <p:spPr>
          <a:xfrm>
            <a:off x="1999538" y="2257050"/>
            <a:ext cx="643179" cy="37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타원 262"/>
          <p:cNvSpPr/>
          <p:nvPr/>
        </p:nvSpPr>
        <p:spPr>
          <a:xfrm>
            <a:off x="10229029" y="3011037"/>
            <a:ext cx="958718" cy="8138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10115293" y="5334136"/>
            <a:ext cx="587800" cy="985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10798412" y="5334134"/>
            <a:ext cx="587800" cy="985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모서리가 둥근 직사각형 265"/>
          <p:cNvSpPr/>
          <p:nvPr/>
        </p:nvSpPr>
        <p:spPr>
          <a:xfrm rot="18973614">
            <a:off x="11181676" y="3951315"/>
            <a:ext cx="424917" cy="10117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모서리가 둥근 직사각형 266"/>
          <p:cNvSpPr/>
          <p:nvPr/>
        </p:nvSpPr>
        <p:spPr>
          <a:xfrm rot="3405191">
            <a:off x="9811471" y="3881726"/>
            <a:ext cx="424917" cy="9765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10092597" y="3179762"/>
            <a:ext cx="134251" cy="37297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11166175" y="3161208"/>
            <a:ext cx="134251" cy="37297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0" name="구부러진 연결선 269"/>
          <p:cNvCxnSpPr>
            <a:stCxn id="268" idx="0"/>
            <a:endCxn id="269" idx="0"/>
          </p:cNvCxnSpPr>
          <p:nvPr/>
        </p:nvCxnSpPr>
        <p:spPr>
          <a:xfrm rot="5400000" flipH="1" flipV="1">
            <a:off x="10687235" y="2633698"/>
            <a:ext cx="18554" cy="1073578"/>
          </a:xfrm>
          <a:prstGeom prst="curvedConnector3">
            <a:avLst>
              <a:gd name="adj1" fmla="val 2014042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10119620" y="6144641"/>
            <a:ext cx="587800" cy="45338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10802739" y="6144639"/>
            <a:ext cx="587800" cy="45338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모서리가 둥근 직사각형 272"/>
          <p:cNvSpPr/>
          <p:nvPr/>
        </p:nvSpPr>
        <p:spPr>
          <a:xfrm rot="18973614">
            <a:off x="11345519" y="4517865"/>
            <a:ext cx="424917" cy="16576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모서리가 둥근 직사각형 273"/>
          <p:cNvSpPr/>
          <p:nvPr/>
        </p:nvSpPr>
        <p:spPr>
          <a:xfrm rot="3465626">
            <a:off x="9626832" y="4405235"/>
            <a:ext cx="424917" cy="16576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모서리가 둥근 직사각형 274"/>
          <p:cNvSpPr/>
          <p:nvPr/>
        </p:nvSpPr>
        <p:spPr>
          <a:xfrm>
            <a:off x="10108711" y="5812584"/>
            <a:ext cx="587800" cy="11430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모서리가 둥근 직사각형 275"/>
          <p:cNvSpPr/>
          <p:nvPr/>
        </p:nvSpPr>
        <p:spPr>
          <a:xfrm>
            <a:off x="10798412" y="5813247"/>
            <a:ext cx="587800" cy="11430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9845221" y="3473147"/>
            <a:ext cx="1763400" cy="233203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다이아몬드 277"/>
          <p:cNvSpPr/>
          <p:nvPr/>
        </p:nvSpPr>
        <p:spPr>
          <a:xfrm>
            <a:off x="10555248" y="3570787"/>
            <a:ext cx="277021" cy="350024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다이아몬드 278"/>
          <p:cNvSpPr/>
          <p:nvPr/>
        </p:nvSpPr>
        <p:spPr>
          <a:xfrm>
            <a:off x="10418186" y="3743969"/>
            <a:ext cx="277021" cy="35002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다이아몬드 279"/>
          <p:cNvSpPr/>
          <p:nvPr/>
        </p:nvSpPr>
        <p:spPr>
          <a:xfrm>
            <a:off x="10692310" y="3743969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다이아몬드 280"/>
          <p:cNvSpPr/>
          <p:nvPr/>
        </p:nvSpPr>
        <p:spPr>
          <a:xfrm>
            <a:off x="10555248" y="3917151"/>
            <a:ext cx="277021" cy="35002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다이아몬드 281"/>
          <p:cNvSpPr/>
          <p:nvPr/>
        </p:nvSpPr>
        <p:spPr>
          <a:xfrm>
            <a:off x="10281124" y="3917151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다이아몬드 282"/>
          <p:cNvSpPr/>
          <p:nvPr/>
        </p:nvSpPr>
        <p:spPr>
          <a:xfrm>
            <a:off x="10418186" y="4096105"/>
            <a:ext cx="277021" cy="35002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다이아몬드 283"/>
          <p:cNvSpPr/>
          <p:nvPr/>
        </p:nvSpPr>
        <p:spPr>
          <a:xfrm>
            <a:off x="10829372" y="3922923"/>
            <a:ext cx="277021" cy="350024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다이아몬드 284"/>
          <p:cNvSpPr/>
          <p:nvPr/>
        </p:nvSpPr>
        <p:spPr>
          <a:xfrm>
            <a:off x="10687741" y="4096105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다이아몬드 285"/>
          <p:cNvSpPr/>
          <p:nvPr/>
        </p:nvSpPr>
        <p:spPr>
          <a:xfrm>
            <a:off x="10550679" y="4269287"/>
            <a:ext cx="277021" cy="35002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다이아몬드 286"/>
          <p:cNvSpPr/>
          <p:nvPr/>
        </p:nvSpPr>
        <p:spPr>
          <a:xfrm>
            <a:off x="10964580" y="4101002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다이아몬드 287"/>
          <p:cNvSpPr/>
          <p:nvPr/>
        </p:nvSpPr>
        <p:spPr>
          <a:xfrm>
            <a:off x="10827518" y="4274184"/>
            <a:ext cx="277021" cy="35002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다이아몬드 288"/>
          <p:cNvSpPr/>
          <p:nvPr/>
        </p:nvSpPr>
        <p:spPr>
          <a:xfrm>
            <a:off x="11101642" y="4274184"/>
            <a:ext cx="277021" cy="35002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다이아몬드 289"/>
          <p:cNvSpPr/>
          <p:nvPr/>
        </p:nvSpPr>
        <p:spPr>
          <a:xfrm>
            <a:off x="10964580" y="4447366"/>
            <a:ext cx="277021" cy="35002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다이아몬드 290"/>
          <p:cNvSpPr/>
          <p:nvPr/>
        </p:nvSpPr>
        <p:spPr>
          <a:xfrm>
            <a:off x="10690456" y="4447366"/>
            <a:ext cx="277021" cy="350024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다이아몬드 291"/>
          <p:cNvSpPr/>
          <p:nvPr/>
        </p:nvSpPr>
        <p:spPr>
          <a:xfrm>
            <a:off x="10827518" y="4626320"/>
            <a:ext cx="277021" cy="35002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다이아몬드 292"/>
          <p:cNvSpPr/>
          <p:nvPr/>
        </p:nvSpPr>
        <p:spPr>
          <a:xfrm>
            <a:off x="11238704" y="4453138"/>
            <a:ext cx="277021" cy="350024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다이아몬드 293"/>
          <p:cNvSpPr/>
          <p:nvPr/>
        </p:nvSpPr>
        <p:spPr>
          <a:xfrm>
            <a:off x="11097073" y="4626320"/>
            <a:ext cx="277021" cy="350024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다이아몬드 294"/>
          <p:cNvSpPr/>
          <p:nvPr/>
        </p:nvSpPr>
        <p:spPr>
          <a:xfrm>
            <a:off x="10960011" y="4799502"/>
            <a:ext cx="277021" cy="35002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다이아몬드 295"/>
          <p:cNvSpPr/>
          <p:nvPr/>
        </p:nvSpPr>
        <p:spPr>
          <a:xfrm>
            <a:off x="10138192" y="4097749"/>
            <a:ext cx="277021" cy="35002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다이아몬드 296"/>
          <p:cNvSpPr/>
          <p:nvPr/>
        </p:nvSpPr>
        <p:spPr>
          <a:xfrm>
            <a:off x="10001130" y="4270931"/>
            <a:ext cx="277021" cy="350024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다이아몬드 297"/>
          <p:cNvSpPr/>
          <p:nvPr/>
        </p:nvSpPr>
        <p:spPr>
          <a:xfrm>
            <a:off x="10275254" y="4270931"/>
            <a:ext cx="277021" cy="35002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다이아몬드 298"/>
          <p:cNvSpPr/>
          <p:nvPr/>
        </p:nvSpPr>
        <p:spPr>
          <a:xfrm>
            <a:off x="10138192" y="4444113"/>
            <a:ext cx="277021" cy="35002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다이아몬드 299"/>
          <p:cNvSpPr/>
          <p:nvPr/>
        </p:nvSpPr>
        <p:spPr>
          <a:xfrm>
            <a:off x="9864068" y="4444113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다이아몬드 300"/>
          <p:cNvSpPr/>
          <p:nvPr/>
        </p:nvSpPr>
        <p:spPr>
          <a:xfrm>
            <a:off x="10001130" y="4623067"/>
            <a:ext cx="277021" cy="350024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다이아몬드 301"/>
          <p:cNvSpPr/>
          <p:nvPr/>
        </p:nvSpPr>
        <p:spPr>
          <a:xfrm>
            <a:off x="10412316" y="4449885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다이아몬드 302"/>
          <p:cNvSpPr/>
          <p:nvPr/>
        </p:nvSpPr>
        <p:spPr>
          <a:xfrm>
            <a:off x="10270685" y="4623067"/>
            <a:ext cx="277021" cy="35002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다이아몬드 303"/>
          <p:cNvSpPr/>
          <p:nvPr/>
        </p:nvSpPr>
        <p:spPr>
          <a:xfrm>
            <a:off x="10133623" y="4796249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다이아몬드 304"/>
          <p:cNvSpPr/>
          <p:nvPr/>
        </p:nvSpPr>
        <p:spPr>
          <a:xfrm>
            <a:off x="10550100" y="4621457"/>
            <a:ext cx="277021" cy="350024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다이아몬드 305"/>
          <p:cNvSpPr/>
          <p:nvPr/>
        </p:nvSpPr>
        <p:spPr>
          <a:xfrm>
            <a:off x="10413038" y="4794639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다이아몬드 306"/>
          <p:cNvSpPr/>
          <p:nvPr/>
        </p:nvSpPr>
        <p:spPr>
          <a:xfrm>
            <a:off x="10687162" y="4794639"/>
            <a:ext cx="277021" cy="35002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다이아몬드 307"/>
          <p:cNvSpPr/>
          <p:nvPr/>
        </p:nvSpPr>
        <p:spPr>
          <a:xfrm>
            <a:off x="10550100" y="4967821"/>
            <a:ext cx="277021" cy="35002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다이아몬드 308"/>
          <p:cNvSpPr/>
          <p:nvPr/>
        </p:nvSpPr>
        <p:spPr>
          <a:xfrm>
            <a:off x="10275976" y="4967821"/>
            <a:ext cx="277021" cy="35002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다이아몬드 309"/>
          <p:cNvSpPr/>
          <p:nvPr/>
        </p:nvSpPr>
        <p:spPr>
          <a:xfrm>
            <a:off x="10413038" y="5146775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다이아몬드 310"/>
          <p:cNvSpPr/>
          <p:nvPr/>
        </p:nvSpPr>
        <p:spPr>
          <a:xfrm>
            <a:off x="10824224" y="4973593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다이아몬드 311"/>
          <p:cNvSpPr/>
          <p:nvPr/>
        </p:nvSpPr>
        <p:spPr>
          <a:xfrm>
            <a:off x="10682593" y="5146775"/>
            <a:ext cx="277021" cy="350024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다이아몬드 312"/>
          <p:cNvSpPr/>
          <p:nvPr/>
        </p:nvSpPr>
        <p:spPr>
          <a:xfrm>
            <a:off x="10545531" y="5319957"/>
            <a:ext cx="277021" cy="350024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다이아몬드 313"/>
          <p:cNvSpPr/>
          <p:nvPr/>
        </p:nvSpPr>
        <p:spPr>
          <a:xfrm>
            <a:off x="10314607" y="3538836"/>
            <a:ext cx="277021" cy="350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다이아몬드 314"/>
          <p:cNvSpPr/>
          <p:nvPr/>
        </p:nvSpPr>
        <p:spPr>
          <a:xfrm>
            <a:off x="10177545" y="3717790"/>
            <a:ext cx="277021" cy="35002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6" name="그룹 315"/>
          <p:cNvGrpSpPr/>
          <p:nvPr/>
        </p:nvGrpSpPr>
        <p:grpSpPr>
          <a:xfrm>
            <a:off x="9897552" y="3892614"/>
            <a:ext cx="414083" cy="523205"/>
            <a:chOff x="9576128" y="3729774"/>
            <a:chExt cx="575526" cy="575526"/>
          </a:xfrm>
        </p:grpSpPr>
        <p:sp>
          <p:nvSpPr>
            <p:cNvPr id="317" name="다이아몬드 316"/>
            <p:cNvSpPr/>
            <p:nvPr/>
          </p:nvSpPr>
          <p:spPr>
            <a:xfrm>
              <a:off x="9766628" y="3729774"/>
              <a:ext cx="385026" cy="3850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다이아몬드 317"/>
            <p:cNvSpPr/>
            <p:nvPr/>
          </p:nvSpPr>
          <p:spPr>
            <a:xfrm>
              <a:off x="9576128" y="3920274"/>
              <a:ext cx="385026" cy="3850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9" name="다이아몬드 318"/>
          <p:cNvSpPr/>
          <p:nvPr/>
        </p:nvSpPr>
        <p:spPr>
          <a:xfrm>
            <a:off x="11210509" y="4815185"/>
            <a:ext cx="290757" cy="378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다이아몬드 319"/>
          <p:cNvSpPr/>
          <p:nvPr/>
        </p:nvSpPr>
        <p:spPr>
          <a:xfrm>
            <a:off x="11066651" y="5008517"/>
            <a:ext cx="290757" cy="37814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다이아몬드 320"/>
          <p:cNvSpPr/>
          <p:nvPr/>
        </p:nvSpPr>
        <p:spPr>
          <a:xfrm>
            <a:off x="10916633" y="5197386"/>
            <a:ext cx="290757" cy="37814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다이아몬드 321"/>
          <p:cNvSpPr/>
          <p:nvPr/>
        </p:nvSpPr>
        <p:spPr>
          <a:xfrm>
            <a:off x="10772775" y="5384481"/>
            <a:ext cx="290757" cy="378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다이아몬드 322"/>
          <p:cNvSpPr/>
          <p:nvPr/>
        </p:nvSpPr>
        <p:spPr>
          <a:xfrm>
            <a:off x="10753485" y="3558345"/>
            <a:ext cx="299853" cy="379297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다이아몬드 323"/>
          <p:cNvSpPr/>
          <p:nvPr/>
        </p:nvSpPr>
        <p:spPr>
          <a:xfrm>
            <a:off x="10901844" y="3746011"/>
            <a:ext cx="299853" cy="379297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다이아몬드 324"/>
          <p:cNvSpPr/>
          <p:nvPr/>
        </p:nvSpPr>
        <p:spPr>
          <a:xfrm>
            <a:off x="11050202" y="3939932"/>
            <a:ext cx="299853" cy="379297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다이아몬드 325"/>
          <p:cNvSpPr/>
          <p:nvPr/>
        </p:nvSpPr>
        <p:spPr>
          <a:xfrm>
            <a:off x="11196821" y="4126027"/>
            <a:ext cx="299853" cy="3792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다이아몬드 326"/>
          <p:cNvSpPr/>
          <p:nvPr/>
        </p:nvSpPr>
        <p:spPr>
          <a:xfrm>
            <a:off x="9958149" y="4796596"/>
            <a:ext cx="277021" cy="35002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다이아몬드 327"/>
          <p:cNvSpPr/>
          <p:nvPr/>
        </p:nvSpPr>
        <p:spPr>
          <a:xfrm>
            <a:off x="10095211" y="4969778"/>
            <a:ext cx="277021" cy="35002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다이아몬드 328"/>
          <p:cNvSpPr/>
          <p:nvPr/>
        </p:nvSpPr>
        <p:spPr>
          <a:xfrm>
            <a:off x="10232273" y="5148732"/>
            <a:ext cx="277021" cy="35002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다이아몬드 329"/>
          <p:cNvSpPr/>
          <p:nvPr/>
        </p:nvSpPr>
        <p:spPr>
          <a:xfrm>
            <a:off x="10367728" y="5320465"/>
            <a:ext cx="277021" cy="35002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도넛 330"/>
          <p:cNvSpPr/>
          <p:nvPr/>
        </p:nvSpPr>
        <p:spPr>
          <a:xfrm>
            <a:off x="9845221" y="3473147"/>
            <a:ext cx="1754900" cy="2339437"/>
          </a:xfrm>
          <a:prstGeom prst="donut">
            <a:avLst>
              <a:gd name="adj" fmla="val 12241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2" name="모서리가 둥근 직사각형 331"/>
          <p:cNvSpPr/>
          <p:nvPr/>
        </p:nvSpPr>
        <p:spPr>
          <a:xfrm>
            <a:off x="10108711" y="6470660"/>
            <a:ext cx="587800" cy="12736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모서리가 둥근 직사각형 332"/>
          <p:cNvSpPr/>
          <p:nvPr/>
        </p:nvSpPr>
        <p:spPr>
          <a:xfrm>
            <a:off x="10791830" y="6470658"/>
            <a:ext cx="587800" cy="12736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TextBox 333"/>
          <p:cNvSpPr txBox="1"/>
          <p:nvPr/>
        </p:nvSpPr>
        <p:spPr>
          <a:xfrm>
            <a:off x="7182131" y="2992475"/>
            <a:ext cx="209544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결대로 서로 다른 네온 색이</a:t>
            </a:r>
            <a:endParaRPr lang="en-US" altLang="ko-KR" sz="1200" dirty="0" smtClean="0"/>
          </a:p>
          <a:p>
            <a:r>
              <a:rPr lang="ko-KR" altLang="en-US" sz="1200" dirty="0" smtClean="0"/>
              <a:t>번쩍이는 등딱지</a:t>
            </a:r>
            <a:endParaRPr lang="ko-KR" altLang="en-US" sz="1200" dirty="0"/>
          </a:p>
        </p:txBody>
      </p:sp>
      <p:cxnSp>
        <p:nvCxnSpPr>
          <p:cNvPr id="335" name="직선 화살표 연결선 334"/>
          <p:cNvCxnSpPr>
            <a:stCxn id="334" idx="3"/>
            <a:endCxn id="331" idx="2"/>
          </p:cNvCxnSpPr>
          <p:nvPr/>
        </p:nvCxnSpPr>
        <p:spPr>
          <a:xfrm>
            <a:off x="9277576" y="3223308"/>
            <a:ext cx="567645" cy="1419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" y="2485808"/>
            <a:ext cx="952717" cy="95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ì°í¼ ì¤í¼ì»¤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487612"/>
            <a:ext cx="1044575" cy="53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ì°í¼ ì¤í¼ì»¤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69" y="3069145"/>
            <a:ext cx="1111250" cy="89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42" y="4891088"/>
            <a:ext cx="1084602" cy="7191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281" y="4885936"/>
            <a:ext cx="1056111" cy="791064"/>
          </a:xfrm>
          <a:prstGeom prst="rect">
            <a:avLst/>
          </a:prstGeom>
        </p:spPr>
      </p:pic>
      <p:pic>
        <p:nvPicPr>
          <p:cNvPr id="6156" name="Picture 12" descr="ë¼ì´í¸ ìì¦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192" y="5295106"/>
            <a:ext cx="1348612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ê´ë ¨ ì´ë¯¸ì§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72" y="3989558"/>
            <a:ext cx="1975822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ê´ë ¨ ì´ë¯¸ì§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55" y="3056404"/>
            <a:ext cx="1311251" cy="124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26" descr="mc turtl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3" t="26997" r="16224" b="26206"/>
          <a:stretch/>
        </p:blipFill>
        <p:spPr bwMode="auto">
          <a:xfrm>
            <a:off x="11041869" y="2060284"/>
            <a:ext cx="1109334" cy="77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44" descr="turtle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89" y="885232"/>
            <a:ext cx="1748036" cy="201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46" descr="turtle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245" y="906070"/>
            <a:ext cx="1142274" cy="142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그림 3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06338" y="932385"/>
            <a:ext cx="1049719" cy="1577447"/>
          </a:xfrm>
          <a:prstGeom prst="rect">
            <a:avLst/>
          </a:prstGeom>
        </p:spPr>
      </p:pic>
      <p:pic>
        <p:nvPicPr>
          <p:cNvPr id="340" name="Picture 50" descr="Tortue 3D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" t="38530" r="4630" b="33485"/>
          <a:stretch/>
        </p:blipFill>
        <p:spPr bwMode="auto">
          <a:xfrm>
            <a:off x="10487865" y="1192139"/>
            <a:ext cx="1545426" cy="80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7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EDM DJ </a:t>
            </a:r>
            <a:r>
              <a:rPr lang="ko-KR" altLang="en-US" sz="2000" smtClean="0"/>
              <a:t>터틀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3183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뛰기</a:t>
            </a:r>
            <a:endParaRPr lang="en-US" altLang="ko-KR" sz="1000" dirty="0" smtClean="0"/>
          </a:p>
          <a:p>
            <a:r>
              <a:rPr lang="ko-KR" altLang="en-US" sz="1000" dirty="0" smtClean="0"/>
              <a:t>걷기 </a:t>
            </a:r>
            <a:r>
              <a:rPr lang="en-US" altLang="ko-KR" sz="1000" dirty="0" smtClean="0"/>
              <a:t>&amp; </a:t>
            </a:r>
            <a:r>
              <a:rPr lang="ko-KR" altLang="en-US" sz="1000" smtClean="0"/>
              <a:t>뛰기 모두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족 보행으로 인간이 걷듯 걷는다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3935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한손으로 턴테이블을 조정하는 듯이 움직이고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리듬을 탄다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96918" y="4084303"/>
            <a:ext cx="3851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ko-KR" altLang="en-US" sz="1000" smtClean="0"/>
              <a:t>뒤로 누워 등딱지로 빙글빙글 돌면서 춤을 춘다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7170" name="Picture 2" descr="DJ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918" y="1863710"/>
            <a:ext cx="3101975" cy="174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J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893" y="1863710"/>
            <a:ext cx="2622578" cy="174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12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331</Words>
  <Application>Microsoft Office PowerPoint</Application>
  <PresentationFormat>와이드스크린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45</cp:revision>
  <dcterms:created xsi:type="dcterms:W3CDTF">2019-03-14T13:01:25Z</dcterms:created>
  <dcterms:modified xsi:type="dcterms:W3CDTF">2019-04-04T09:52:44Z</dcterms:modified>
</cp:coreProperties>
</file>