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C4FF-F5AF-4BBA-8301-E1D7A4497F4C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5E75-8A03-4AE7-86D9-D20AE14B9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93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C4FF-F5AF-4BBA-8301-E1D7A4497F4C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5E75-8A03-4AE7-86D9-D20AE14B9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40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C4FF-F5AF-4BBA-8301-E1D7A4497F4C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5E75-8A03-4AE7-86D9-D20AE14B9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C4FF-F5AF-4BBA-8301-E1D7A4497F4C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5E75-8A03-4AE7-86D9-D20AE14B9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54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C4FF-F5AF-4BBA-8301-E1D7A4497F4C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5E75-8A03-4AE7-86D9-D20AE14B9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5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C4FF-F5AF-4BBA-8301-E1D7A4497F4C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5E75-8A03-4AE7-86D9-D20AE14B9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4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C4FF-F5AF-4BBA-8301-E1D7A4497F4C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5E75-8A03-4AE7-86D9-D20AE14B9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53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C4FF-F5AF-4BBA-8301-E1D7A4497F4C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5E75-8A03-4AE7-86D9-D20AE14B9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2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C4FF-F5AF-4BBA-8301-E1D7A4497F4C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5E75-8A03-4AE7-86D9-D20AE14B9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0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C4FF-F5AF-4BBA-8301-E1D7A4497F4C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5E75-8A03-4AE7-86D9-D20AE14B9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95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C4FF-F5AF-4BBA-8301-E1D7A4497F4C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25E75-8A03-4AE7-86D9-D20AE14B9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71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8C4FF-F5AF-4BBA-8301-E1D7A4497F4C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25E75-8A03-4AE7-86D9-D20AE14B9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2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라운지 추가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89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4314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추가 라운지 리스트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634314"/>
            <a:ext cx="12192000" cy="6223685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기존 </a:t>
            </a:r>
            <a:r>
              <a:rPr lang="ko-KR" altLang="en-US" sz="1200" dirty="0" err="1" smtClean="0"/>
              <a:t>펫</a:t>
            </a:r>
            <a:r>
              <a:rPr lang="ko-KR" altLang="en-US" sz="1200" dirty="0" smtClean="0"/>
              <a:t> 라운지 </a:t>
            </a:r>
            <a:r>
              <a:rPr lang="en-US" altLang="ko-KR" sz="1200" dirty="0" smtClean="0"/>
              <a:t>4</a:t>
            </a:r>
            <a:r>
              <a:rPr lang="ko-KR" altLang="en-US" sz="1200" smtClean="0"/>
              <a:t>곳을 </a:t>
            </a:r>
            <a:r>
              <a:rPr lang="en-US" altLang="ko-KR" sz="1200" dirty="0" smtClean="0"/>
              <a:t>1</a:t>
            </a:r>
            <a:r>
              <a:rPr lang="ko-KR" altLang="en-US" sz="1200" smtClean="0"/>
              <a:t>개로 수정하고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각각 머쉬룸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클럽 하이브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바퍼플 라운지를 </a:t>
            </a:r>
            <a:r>
              <a:rPr lang="en-US" altLang="ko-KR" sz="1200" dirty="0" smtClean="0"/>
              <a:t>1</a:t>
            </a:r>
            <a:r>
              <a:rPr lang="ko-KR" altLang="en-US" sz="1200" smtClean="0"/>
              <a:t>개씩 추가된다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모든 라운지의 인원 제한은 </a:t>
            </a:r>
            <a:r>
              <a:rPr lang="en-US" altLang="ko-KR" sz="1200" dirty="0" smtClean="0"/>
              <a:t>30</a:t>
            </a:r>
            <a:r>
              <a:rPr lang="ko-KR" altLang="en-US" sz="1200" smtClean="0"/>
              <a:t>명이다</a:t>
            </a:r>
            <a:r>
              <a:rPr lang="en-US" altLang="ko-KR" sz="1200" dirty="0" smtClean="0"/>
              <a:t>.</a:t>
            </a:r>
          </a:p>
          <a:p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534" y="1349331"/>
            <a:ext cx="61245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0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4314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NPC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634314"/>
            <a:ext cx="12192000" cy="6223685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모든 라운지에는 댄서 </a:t>
            </a:r>
            <a:r>
              <a:rPr lang="ko-KR" altLang="en-US" sz="1200" dirty="0" err="1" smtClean="0"/>
              <a:t>리즈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오피서 지니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크루매니저 미</a:t>
            </a:r>
            <a:r>
              <a:rPr lang="en-US" altLang="ko-KR" sz="1200" dirty="0" smtClean="0"/>
              <a:t>.</a:t>
            </a:r>
            <a:r>
              <a:rPr lang="ko-KR" altLang="en-US" sz="1200" smtClean="0"/>
              <a:t>존</a:t>
            </a:r>
            <a:r>
              <a:rPr lang="en-US" altLang="ko-KR" sz="1200" dirty="0" smtClean="0"/>
              <a:t>.</a:t>
            </a:r>
            <a:r>
              <a:rPr lang="ko-KR" altLang="en-US" sz="1200" smtClean="0"/>
              <a:t>엠</a:t>
            </a:r>
            <a:r>
              <a:rPr lang="en-US" altLang="ko-KR" sz="1200" dirty="0" smtClean="0"/>
              <a:t>.</a:t>
            </a:r>
            <a:r>
              <a:rPr lang="ko-KR" altLang="en-US" sz="1200" smtClean="0"/>
              <a:t>오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마법사</a:t>
            </a:r>
            <a:r>
              <a:rPr lang="en-US" altLang="ko-KR" sz="1200" dirty="0"/>
              <a:t> </a:t>
            </a:r>
            <a:r>
              <a:rPr lang="ko-KR" altLang="en-US" sz="1200" smtClean="0"/>
              <a:t>아흐메드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웨딩플래너 메리 </a:t>
            </a:r>
            <a:r>
              <a:rPr lang="en-US" altLang="ko-KR" sz="1200" dirty="0" smtClean="0"/>
              <a:t>NPC</a:t>
            </a:r>
            <a:r>
              <a:rPr lang="ko-KR" altLang="en-US" sz="1200" smtClean="0"/>
              <a:t>가 추가된다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919" y="1547812"/>
            <a:ext cx="1257300" cy="3762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638" y="1547812"/>
            <a:ext cx="1257300" cy="3762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404" y="1457325"/>
            <a:ext cx="1543050" cy="3943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685" y="1457325"/>
            <a:ext cx="1543050" cy="3943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1457325"/>
            <a:ext cx="15430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9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4314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기타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634314"/>
            <a:ext cx="12192000" cy="6223685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라운지 빠른 </a:t>
            </a:r>
            <a:r>
              <a:rPr lang="ko-KR" altLang="en-US" sz="1200" smtClean="0"/>
              <a:t>입장 </a:t>
            </a:r>
            <a:r>
              <a:rPr lang="ko-KR" altLang="en-US" sz="1200" smtClean="0"/>
              <a:t>버튼은 삭제 된다</a:t>
            </a:r>
            <a:r>
              <a:rPr lang="en-US" altLang="ko-KR" sz="1200" smtClean="0"/>
              <a:t>.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펫</a:t>
            </a:r>
            <a:r>
              <a:rPr lang="ko-KR" altLang="en-US" sz="1200" dirty="0" smtClean="0"/>
              <a:t> 타운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머쉬룸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클럽 하이브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바 퍼플 입장 제한은 없다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9821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83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라운지 추가</vt:lpstr>
      <vt:lpstr>추가 라운지 리스트</vt:lpstr>
      <vt:lpstr>NPC</vt:lpstr>
      <vt:lpstr>기타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라운지 수정</dc:title>
  <dc:creator>안명선</dc:creator>
  <cp:lastModifiedBy>안명선</cp:lastModifiedBy>
  <cp:revision>14</cp:revision>
  <dcterms:created xsi:type="dcterms:W3CDTF">2019-01-08T03:52:19Z</dcterms:created>
  <dcterms:modified xsi:type="dcterms:W3CDTF">2019-01-08T05:32:53Z</dcterms:modified>
</cp:coreProperties>
</file>