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84" r:id="rId5"/>
    <p:sldId id="270" r:id="rId6"/>
    <p:sldId id="283" r:id="rId7"/>
    <p:sldId id="271" r:id="rId8"/>
    <p:sldId id="277" r:id="rId9"/>
    <p:sldId id="273" r:id="rId10"/>
    <p:sldId id="268" r:id="rId11"/>
    <p:sldId id="278" r:id="rId12"/>
    <p:sldId id="274" r:id="rId13"/>
    <p:sldId id="279" r:id="rId14"/>
    <p:sldId id="280" r:id="rId15"/>
    <p:sldId id="272" r:id="rId16"/>
    <p:sldId id="276" r:id="rId17"/>
    <p:sldId id="281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9" r:id="rId26"/>
    <p:sldId id="296" r:id="rId27"/>
    <p:sldId id="297" r:id="rId28"/>
    <p:sldId id="291" r:id="rId29"/>
    <p:sldId id="292" r:id="rId30"/>
    <p:sldId id="293" r:id="rId31"/>
    <p:sldId id="294" r:id="rId32"/>
    <p:sldId id="295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0" autoAdjust="0"/>
    <p:restoredTop sz="96429" autoAdjust="0"/>
  </p:normalViewPr>
  <p:slideViewPr>
    <p:cSldViewPr snapToGrid="0">
      <p:cViewPr>
        <p:scale>
          <a:sx n="50" d="100"/>
          <a:sy n="50" d="100"/>
        </p:scale>
        <p:origin x="268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34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낚시 커맨드는 제한 </a:t>
            </a:r>
            <a:r>
              <a:rPr lang="ko-KR" altLang="en-US" sz="1100" dirty="0" err="1" smtClean="0"/>
              <a:t>시간동안</a:t>
            </a:r>
            <a:r>
              <a:rPr lang="ko-KR" altLang="en-US" sz="1100" dirty="0" smtClean="0"/>
              <a:t> 좌우상하 버튼과 스페이스 버튼을 알맞게 입력해야 하는 형식으로</a:t>
            </a: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일정 횟수만큼 계속 진행되며 유저가 제한 시간 내 커맨드를 입력했는지에 따라 낚시 실패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성공이 나뉜다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또한 자동 </a:t>
            </a:r>
            <a:r>
              <a:rPr lang="ko-KR" altLang="en-US" sz="1100" dirty="0"/>
              <a:t>낚시의 경우 동일하게 커맨드 입력 창이 뜨기는 하지만 자동으로 커맨드가 쳐지며</a:t>
            </a:r>
            <a:r>
              <a:rPr lang="en-US" altLang="ko-KR" sz="1100" dirty="0"/>
              <a:t>, </a:t>
            </a:r>
            <a:r>
              <a:rPr lang="ko-KR" altLang="en-US" sz="1100"/>
              <a:t>유저의 입력에 아무런 반응을 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26" name="Picture 2" descr="ì¤ëì ê²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32000" r="14713" b="38889"/>
          <a:stretch/>
        </p:blipFill>
        <p:spPr bwMode="auto">
          <a:xfrm>
            <a:off x="4368226" y="3550521"/>
            <a:ext cx="536257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872426" y="1389758"/>
            <a:ext cx="6876155" cy="2037697"/>
            <a:chOff x="1872426" y="1389758"/>
            <a:chExt cx="6876155" cy="2037697"/>
          </a:xfrm>
        </p:grpSpPr>
        <p:grpSp>
          <p:nvGrpSpPr>
            <p:cNvPr id="27" name="그룹 26"/>
            <p:cNvGrpSpPr/>
            <p:nvPr/>
          </p:nvGrpSpPr>
          <p:grpSpPr>
            <a:xfrm>
              <a:off x="1894167" y="2223802"/>
              <a:ext cx="6854414" cy="1005841"/>
              <a:chOff x="3690015" y="3508905"/>
              <a:chExt cx="6854414" cy="100584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690015" y="3508905"/>
                <a:ext cx="6854414" cy="10058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4341340" y="3554627"/>
                <a:ext cx="914400" cy="914400"/>
                <a:chOff x="4341340" y="3554627"/>
                <a:chExt cx="914400" cy="914400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 rot="16200000">
                <a:off x="5572897" y="3554627"/>
                <a:ext cx="914400" cy="914400"/>
                <a:chOff x="4341340" y="3554627"/>
                <a:chExt cx="914400" cy="914400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오른쪽 화살표 14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 rot="10800000">
                <a:off x="6804454" y="3554626"/>
                <a:ext cx="914400" cy="914400"/>
                <a:chOff x="4341340" y="3554627"/>
                <a:chExt cx="914400" cy="914400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오른쪽 화살표 17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 rot="5400000">
                <a:off x="8036010" y="3558744"/>
                <a:ext cx="914400" cy="914400"/>
                <a:chOff x="4341340" y="3554627"/>
                <a:chExt cx="914400" cy="914400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오른쪽 화살표 20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9564127" y="3508905"/>
                <a:ext cx="980302" cy="100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Space</a:t>
                </a:r>
                <a:endParaRPr lang="ko-KR" altLang="en-US"/>
              </a:p>
            </p:txBody>
          </p:sp>
        </p:grpSp>
        <p:sp>
          <p:nvSpPr>
            <p:cNvPr id="3" name="이등변 삼각형 2"/>
            <p:cNvSpPr/>
            <p:nvPr/>
          </p:nvSpPr>
          <p:spPr>
            <a:xfrm rot="10800000">
              <a:off x="4679812" y="1912699"/>
              <a:ext cx="294585" cy="2539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" idx="0"/>
            </p:cNvCxnSpPr>
            <p:nvPr/>
          </p:nvCxnSpPr>
          <p:spPr>
            <a:xfrm flipH="1">
              <a:off x="4819135" y="2166652"/>
              <a:ext cx="7969" cy="1260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1894167" y="2223801"/>
              <a:ext cx="2932937" cy="1005841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5034944" y="1894478"/>
              <a:ext cx="502078" cy="248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4117187" y="1894478"/>
              <a:ext cx="502078" cy="248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72426" y="1389758"/>
              <a:ext cx="6203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시간 </a:t>
              </a:r>
              <a:r>
                <a:rPr lang="ko-KR" altLang="en-US" sz="1200" dirty="0" err="1" smtClean="0"/>
                <a:t>체커가</a:t>
              </a:r>
              <a:r>
                <a:rPr lang="ko-KR" altLang="en-US" sz="1200" dirty="0" smtClean="0"/>
                <a:t> 모두 지나가기 전에 아래 커맨드를 모두 입력해야 결정타가 들어가게 된다</a:t>
              </a:r>
              <a:r>
                <a:rPr lang="en-US" altLang="ko-KR" sz="1200" dirty="0" smtClean="0"/>
                <a:t>.</a:t>
              </a:r>
              <a:endParaRPr lang="ko-KR" altLang="en-US" sz="1200"/>
            </a:p>
          </p:txBody>
        </p:sp>
        <p:cxnSp>
          <p:nvCxnSpPr>
            <p:cNvPr id="38" name="직선 화살표 연결선 37"/>
            <p:cNvCxnSpPr>
              <a:stCxn id="36" idx="2"/>
              <a:endCxn id="3" idx="3"/>
            </p:cNvCxnSpPr>
            <p:nvPr/>
          </p:nvCxnSpPr>
          <p:spPr>
            <a:xfrm flipH="1">
              <a:off x="4827104" y="1666757"/>
              <a:ext cx="147293" cy="24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049468" y="4669032"/>
            <a:ext cx="6854414" cy="1829993"/>
            <a:chOff x="1894167" y="1912699"/>
            <a:chExt cx="6854414" cy="1829993"/>
          </a:xfrm>
        </p:grpSpPr>
        <p:grpSp>
          <p:nvGrpSpPr>
            <p:cNvPr id="29" name="그룹 28"/>
            <p:cNvGrpSpPr/>
            <p:nvPr/>
          </p:nvGrpSpPr>
          <p:grpSpPr>
            <a:xfrm>
              <a:off x="1894167" y="2223802"/>
              <a:ext cx="6854414" cy="1005841"/>
              <a:chOff x="3690015" y="3508905"/>
              <a:chExt cx="6854414" cy="100584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690015" y="3508905"/>
                <a:ext cx="6854414" cy="10058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4341340" y="3554627"/>
                <a:ext cx="914400" cy="914400"/>
                <a:chOff x="4341340" y="3554627"/>
                <a:chExt cx="914400" cy="914400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 rot="16200000">
                <a:off x="5572897" y="3554627"/>
                <a:ext cx="914400" cy="914400"/>
                <a:chOff x="4341340" y="3554627"/>
                <a:chExt cx="914400" cy="914400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오른쪽 화살표 54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 rot="10800000">
                <a:off x="6804454" y="3554626"/>
                <a:ext cx="914400" cy="914400"/>
                <a:chOff x="4341340" y="3554627"/>
                <a:chExt cx="914400" cy="914400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오른쪽 화살표 52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 rot="5400000">
                <a:off x="8036010" y="3558744"/>
                <a:ext cx="914400" cy="914400"/>
                <a:chOff x="4341340" y="3554627"/>
                <a:chExt cx="914400" cy="914400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4341340" y="355462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오른쪽 화살표 50"/>
                <p:cNvSpPr/>
                <p:nvPr/>
              </p:nvSpPr>
              <p:spPr>
                <a:xfrm>
                  <a:off x="4464407" y="3769511"/>
                  <a:ext cx="668267" cy="484632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>
                <a:off x="9564127" y="3508905"/>
                <a:ext cx="980302" cy="100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Space</a:t>
                </a:r>
                <a:endParaRPr lang="ko-KR" altLang="en-US"/>
              </a:p>
            </p:txBody>
          </p:sp>
        </p:grpSp>
        <p:sp>
          <p:nvSpPr>
            <p:cNvPr id="31" name="이등변 삼각형 30"/>
            <p:cNvSpPr/>
            <p:nvPr/>
          </p:nvSpPr>
          <p:spPr>
            <a:xfrm rot="10800000">
              <a:off x="4679812" y="1912699"/>
              <a:ext cx="294585" cy="2539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1" idx="0"/>
            </p:cNvCxnSpPr>
            <p:nvPr/>
          </p:nvCxnSpPr>
          <p:spPr>
            <a:xfrm flipH="1">
              <a:off x="4819135" y="2166652"/>
              <a:ext cx="7969" cy="1260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1894167" y="2223801"/>
              <a:ext cx="2932937" cy="1005841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2628" y="3465693"/>
              <a:ext cx="5445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제한</a:t>
              </a:r>
              <a:r>
                <a:rPr lang="en-US" altLang="ko-KR" sz="1200" dirty="0" smtClean="0"/>
                <a:t> </a:t>
              </a:r>
              <a:r>
                <a:rPr lang="ko-KR" altLang="en-US" sz="1200" smtClean="0"/>
                <a:t>시간이 모두 지나기 전에 표시된 화살표를 왼쪽부터 순서대로 누르세요</a:t>
              </a:r>
              <a:r>
                <a:rPr lang="en-US" altLang="ko-KR" sz="1200" dirty="0" smtClean="0"/>
                <a:t>.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884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11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자동 </a:t>
            </a:r>
            <a:r>
              <a:rPr lang="ko-KR" altLang="en-US" sz="1100" dirty="0"/>
              <a:t>낚시의 경우 동일하게 커맨드 입력 창이 </a:t>
            </a:r>
            <a:r>
              <a:rPr lang="ko-KR" altLang="en-US" sz="1100" dirty="0" smtClean="0"/>
              <a:t>뜨지는 않고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물고기가 미끼를 물었을 때</a:t>
            </a:r>
            <a:r>
              <a:rPr lang="en-US" altLang="ko-KR" sz="1100" dirty="0"/>
              <a:t> </a:t>
            </a:r>
            <a:r>
              <a:rPr lang="ko-KR" altLang="en-US" sz="1100" smtClean="0"/>
              <a:t>낚시 완료까지 걸리는 시간만 표시된다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255291" y="2057851"/>
            <a:ext cx="3702733" cy="4578478"/>
            <a:chOff x="2100649" y="2636107"/>
            <a:chExt cx="2529016" cy="312716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4" t="17626" r="20046"/>
            <a:stretch/>
          </p:blipFill>
          <p:spPr>
            <a:xfrm>
              <a:off x="2132576" y="2664052"/>
              <a:ext cx="2474398" cy="309921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2100649" y="2636107"/>
              <a:ext cx="2529016" cy="158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1347" y="3623752"/>
              <a:ext cx="92176" cy="13923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3022532" y="4108623"/>
              <a:ext cx="758636" cy="1646408"/>
            </a:xfrm>
            <a:prstGeom prst="rect">
              <a:avLst/>
            </a:prstGeom>
          </p:spPr>
        </p:pic>
        <p:sp>
          <p:nvSpPr>
            <p:cNvPr id="37" name="자유형 36"/>
            <p:cNvSpPr/>
            <p:nvPr/>
          </p:nvSpPr>
          <p:spPr>
            <a:xfrm>
              <a:off x="3402227" y="2850292"/>
              <a:ext cx="889687" cy="774357"/>
            </a:xfrm>
            <a:custGeom>
              <a:avLst/>
              <a:gdLst>
                <a:gd name="connsiteX0" fmla="*/ 0 w 889687"/>
                <a:gd name="connsiteY0" fmla="*/ 774357 h 774357"/>
                <a:gd name="connsiteX1" fmla="*/ 32951 w 889687"/>
                <a:gd name="connsiteY1" fmla="*/ 733167 h 774357"/>
                <a:gd name="connsiteX2" fmla="*/ 57665 w 889687"/>
                <a:gd name="connsiteY2" fmla="*/ 716692 h 774357"/>
                <a:gd name="connsiteX3" fmla="*/ 123568 w 889687"/>
                <a:gd name="connsiteY3" fmla="*/ 667265 h 774357"/>
                <a:gd name="connsiteX4" fmla="*/ 197708 w 889687"/>
                <a:gd name="connsiteY4" fmla="*/ 617838 h 774357"/>
                <a:gd name="connsiteX5" fmla="*/ 238897 w 889687"/>
                <a:gd name="connsiteY5" fmla="*/ 609600 h 774357"/>
                <a:gd name="connsiteX6" fmla="*/ 296562 w 889687"/>
                <a:gd name="connsiteY6" fmla="*/ 593124 h 774357"/>
                <a:gd name="connsiteX7" fmla="*/ 370703 w 889687"/>
                <a:gd name="connsiteY7" fmla="*/ 584886 h 774357"/>
                <a:gd name="connsiteX8" fmla="*/ 428368 w 889687"/>
                <a:gd name="connsiteY8" fmla="*/ 576649 h 774357"/>
                <a:gd name="connsiteX9" fmla="*/ 617838 w 889687"/>
                <a:gd name="connsiteY9" fmla="*/ 584886 h 774357"/>
                <a:gd name="connsiteX10" fmla="*/ 667265 w 889687"/>
                <a:gd name="connsiteY10" fmla="*/ 601362 h 774357"/>
                <a:gd name="connsiteX11" fmla="*/ 799070 w 889687"/>
                <a:gd name="connsiteY11" fmla="*/ 584886 h 774357"/>
                <a:gd name="connsiteX12" fmla="*/ 823784 w 889687"/>
                <a:gd name="connsiteY12" fmla="*/ 568411 h 774357"/>
                <a:gd name="connsiteX13" fmla="*/ 840259 w 889687"/>
                <a:gd name="connsiteY13" fmla="*/ 543697 h 774357"/>
                <a:gd name="connsiteX14" fmla="*/ 864973 w 889687"/>
                <a:gd name="connsiteY14" fmla="*/ 527222 h 774357"/>
                <a:gd name="connsiteX15" fmla="*/ 873211 w 889687"/>
                <a:gd name="connsiteY15" fmla="*/ 502508 h 774357"/>
                <a:gd name="connsiteX16" fmla="*/ 889687 w 889687"/>
                <a:gd name="connsiteY16" fmla="*/ 477794 h 774357"/>
                <a:gd name="connsiteX17" fmla="*/ 848497 w 889687"/>
                <a:gd name="connsiteY17" fmla="*/ 321276 h 774357"/>
                <a:gd name="connsiteX18" fmla="*/ 832022 w 889687"/>
                <a:gd name="connsiteY18" fmla="*/ 296562 h 774357"/>
                <a:gd name="connsiteX19" fmla="*/ 815546 w 889687"/>
                <a:gd name="connsiteY19" fmla="*/ 271849 h 774357"/>
                <a:gd name="connsiteX20" fmla="*/ 799070 w 889687"/>
                <a:gd name="connsiteY20" fmla="*/ 222422 h 774357"/>
                <a:gd name="connsiteX21" fmla="*/ 790832 w 889687"/>
                <a:gd name="connsiteY21" fmla="*/ 197708 h 774357"/>
                <a:gd name="connsiteX22" fmla="*/ 790832 w 889687"/>
                <a:gd name="connsiteY22" fmla="*/ 57665 h 774357"/>
                <a:gd name="connsiteX23" fmla="*/ 823784 w 889687"/>
                <a:gd name="connsiteY23" fmla="*/ 16476 h 774357"/>
                <a:gd name="connsiteX24" fmla="*/ 823784 w 889687"/>
                <a:gd name="connsiteY24" fmla="*/ 0 h 77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9687" h="774357">
                  <a:moveTo>
                    <a:pt x="0" y="774357"/>
                  </a:moveTo>
                  <a:cubicBezTo>
                    <a:pt x="10984" y="760627"/>
                    <a:pt x="20518" y="745600"/>
                    <a:pt x="32951" y="733167"/>
                  </a:cubicBezTo>
                  <a:cubicBezTo>
                    <a:pt x="39952" y="726166"/>
                    <a:pt x="50059" y="723030"/>
                    <a:pt x="57665" y="716692"/>
                  </a:cubicBezTo>
                  <a:cubicBezTo>
                    <a:pt x="144643" y="644210"/>
                    <a:pt x="2372" y="748062"/>
                    <a:pt x="123568" y="667265"/>
                  </a:cubicBezTo>
                  <a:cubicBezTo>
                    <a:pt x="149572" y="649929"/>
                    <a:pt x="167784" y="629807"/>
                    <a:pt x="197708" y="617838"/>
                  </a:cubicBezTo>
                  <a:cubicBezTo>
                    <a:pt x="210708" y="612638"/>
                    <a:pt x="225313" y="612996"/>
                    <a:pt x="238897" y="609600"/>
                  </a:cubicBezTo>
                  <a:cubicBezTo>
                    <a:pt x="273342" y="600989"/>
                    <a:pt x="256503" y="599287"/>
                    <a:pt x="296562" y="593124"/>
                  </a:cubicBezTo>
                  <a:cubicBezTo>
                    <a:pt x="321139" y="589343"/>
                    <a:pt x="346029" y="587970"/>
                    <a:pt x="370703" y="584886"/>
                  </a:cubicBezTo>
                  <a:cubicBezTo>
                    <a:pt x="389970" y="582478"/>
                    <a:pt x="409146" y="579395"/>
                    <a:pt x="428368" y="576649"/>
                  </a:cubicBezTo>
                  <a:cubicBezTo>
                    <a:pt x="491525" y="579395"/>
                    <a:pt x="554957" y="578381"/>
                    <a:pt x="617838" y="584886"/>
                  </a:cubicBezTo>
                  <a:cubicBezTo>
                    <a:pt x="635113" y="586673"/>
                    <a:pt x="667265" y="601362"/>
                    <a:pt x="667265" y="601362"/>
                  </a:cubicBezTo>
                  <a:cubicBezTo>
                    <a:pt x="687715" y="599789"/>
                    <a:pt x="763505" y="602668"/>
                    <a:pt x="799070" y="584886"/>
                  </a:cubicBezTo>
                  <a:cubicBezTo>
                    <a:pt x="807925" y="580458"/>
                    <a:pt x="815546" y="573903"/>
                    <a:pt x="823784" y="568411"/>
                  </a:cubicBezTo>
                  <a:cubicBezTo>
                    <a:pt x="829276" y="560173"/>
                    <a:pt x="833258" y="550698"/>
                    <a:pt x="840259" y="543697"/>
                  </a:cubicBezTo>
                  <a:cubicBezTo>
                    <a:pt x="847260" y="536696"/>
                    <a:pt x="858788" y="534953"/>
                    <a:pt x="864973" y="527222"/>
                  </a:cubicBezTo>
                  <a:cubicBezTo>
                    <a:pt x="870398" y="520441"/>
                    <a:pt x="869328" y="510275"/>
                    <a:pt x="873211" y="502508"/>
                  </a:cubicBezTo>
                  <a:cubicBezTo>
                    <a:pt x="877639" y="493652"/>
                    <a:pt x="884195" y="486032"/>
                    <a:pt x="889687" y="477794"/>
                  </a:cubicBezTo>
                  <a:cubicBezTo>
                    <a:pt x="879930" y="350956"/>
                    <a:pt x="901309" y="400495"/>
                    <a:pt x="848497" y="321276"/>
                  </a:cubicBezTo>
                  <a:lnTo>
                    <a:pt x="832022" y="296562"/>
                  </a:lnTo>
                  <a:lnTo>
                    <a:pt x="815546" y="271849"/>
                  </a:lnTo>
                  <a:lnTo>
                    <a:pt x="799070" y="222422"/>
                  </a:lnTo>
                  <a:lnTo>
                    <a:pt x="790832" y="197708"/>
                  </a:lnTo>
                  <a:cubicBezTo>
                    <a:pt x="779261" y="128278"/>
                    <a:pt x="778083" y="146913"/>
                    <a:pt x="790832" y="57665"/>
                  </a:cubicBezTo>
                  <a:cubicBezTo>
                    <a:pt x="797471" y="11189"/>
                    <a:pt x="797237" y="51871"/>
                    <a:pt x="823784" y="16476"/>
                  </a:cubicBezTo>
                  <a:cubicBezTo>
                    <a:pt x="827079" y="12082"/>
                    <a:pt x="823784" y="5492"/>
                    <a:pt x="823784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3500774" y="4093896"/>
              <a:ext cx="387795" cy="387795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2184" y="3871784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!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074507" y="2689026"/>
              <a:ext cx="504742" cy="267370"/>
              <a:chOff x="8160475" y="3446907"/>
              <a:chExt cx="504742" cy="26737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8160475" y="3446907"/>
                <a:ext cx="426575" cy="26486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rot="16200000">
                <a:off x="8417173" y="3466232"/>
                <a:ext cx="266418" cy="2296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Picture 2" descr="Setti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655" y="3833048"/>
              <a:ext cx="265334" cy="265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2633364" y="5232285"/>
              <a:ext cx="1488293" cy="116237"/>
              <a:chOff x="1622852" y="5205417"/>
              <a:chExt cx="3509316" cy="17018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622853" y="5205417"/>
                <a:ext cx="3509315" cy="170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622852" y="5205418"/>
                <a:ext cx="2959707" cy="1695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898884" y="5217127"/>
              <a:ext cx="963707" cy="1576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낚시 완료까지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900" b="1" smtClean="0">
                  <a:solidFill>
                    <a:schemeClr val="bg1"/>
                  </a:solidFill>
                </a:rPr>
                <a:t>초 남음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3568" y="2010032"/>
            <a:ext cx="1817002" cy="2749939"/>
            <a:chOff x="603568" y="2010032"/>
            <a:chExt cx="1817002" cy="2749939"/>
          </a:xfrm>
        </p:grpSpPr>
        <p:sp>
          <p:nvSpPr>
            <p:cNvPr id="3" name="자유형 2"/>
            <p:cNvSpPr/>
            <p:nvPr/>
          </p:nvSpPr>
          <p:spPr>
            <a:xfrm>
              <a:off x="603568" y="2010032"/>
              <a:ext cx="1662598" cy="2627871"/>
            </a:xfrm>
            <a:custGeom>
              <a:avLst/>
              <a:gdLst>
                <a:gd name="connsiteX0" fmla="*/ 673297 w 1662598"/>
                <a:gd name="connsiteY0" fmla="*/ 2570206 h 2627871"/>
                <a:gd name="connsiteX1" fmla="*/ 607394 w 1662598"/>
                <a:gd name="connsiteY1" fmla="*/ 2504303 h 2627871"/>
                <a:gd name="connsiteX2" fmla="*/ 582681 w 1662598"/>
                <a:gd name="connsiteY2" fmla="*/ 2487827 h 2627871"/>
                <a:gd name="connsiteX3" fmla="*/ 459113 w 1662598"/>
                <a:gd name="connsiteY3" fmla="*/ 2347784 h 2627871"/>
                <a:gd name="connsiteX4" fmla="*/ 269643 w 1662598"/>
                <a:gd name="connsiteY4" fmla="*/ 2125363 h 2627871"/>
                <a:gd name="connsiteX5" fmla="*/ 203740 w 1662598"/>
                <a:gd name="connsiteY5" fmla="*/ 1993557 h 2627871"/>
                <a:gd name="connsiteX6" fmla="*/ 195502 w 1662598"/>
                <a:gd name="connsiteY6" fmla="*/ 1968844 h 2627871"/>
                <a:gd name="connsiteX7" fmla="*/ 55459 w 1662598"/>
                <a:gd name="connsiteY7" fmla="*/ 1705233 h 2627871"/>
                <a:gd name="connsiteX8" fmla="*/ 6032 w 1662598"/>
                <a:gd name="connsiteY8" fmla="*/ 1581665 h 2627871"/>
                <a:gd name="connsiteX9" fmla="*/ 154313 w 1662598"/>
                <a:gd name="connsiteY9" fmla="*/ 1754660 h 2627871"/>
                <a:gd name="connsiteX10" fmla="*/ 211978 w 1662598"/>
                <a:gd name="connsiteY10" fmla="*/ 1812325 h 2627871"/>
                <a:gd name="connsiteX11" fmla="*/ 244929 w 1662598"/>
                <a:gd name="connsiteY11" fmla="*/ 1853514 h 2627871"/>
                <a:gd name="connsiteX12" fmla="*/ 253167 w 1662598"/>
                <a:gd name="connsiteY12" fmla="*/ 1705233 h 2627871"/>
                <a:gd name="connsiteX13" fmla="*/ 211978 w 1662598"/>
                <a:gd name="connsiteY13" fmla="*/ 1515763 h 2627871"/>
                <a:gd name="connsiteX14" fmla="*/ 203740 w 1662598"/>
                <a:gd name="connsiteY14" fmla="*/ 1425146 h 2627871"/>
                <a:gd name="connsiteX15" fmla="*/ 195502 w 1662598"/>
                <a:gd name="connsiteY15" fmla="*/ 1351006 h 2627871"/>
                <a:gd name="connsiteX16" fmla="*/ 220216 w 1662598"/>
                <a:gd name="connsiteY16" fmla="*/ 1342768 h 2627871"/>
                <a:gd name="connsiteX17" fmla="*/ 244929 w 1662598"/>
                <a:gd name="connsiteY17" fmla="*/ 1367482 h 2627871"/>
                <a:gd name="connsiteX18" fmla="*/ 286118 w 1662598"/>
                <a:gd name="connsiteY18" fmla="*/ 1416909 h 2627871"/>
                <a:gd name="connsiteX19" fmla="*/ 327308 w 1662598"/>
                <a:gd name="connsiteY19" fmla="*/ 1449860 h 2627871"/>
                <a:gd name="connsiteX20" fmla="*/ 319070 w 1662598"/>
                <a:gd name="connsiteY20" fmla="*/ 1136822 h 2627871"/>
                <a:gd name="connsiteX21" fmla="*/ 319070 w 1662598"/>
                <a:gd name="connsiteY21" fmla="*/ 955590 h 2627871"/>
                <a:gd name="connsiteX22" fmla="*/ 426162 w 1662598"/>
                <a:gd name="connsiteY22" fmla="*/ 1029730 h 2627871"/>
                <a:gd name="connsiteX23" fmla="*/ 450875 w 1662598"/>
                <a:gd name="connsiteY23" fmla="*/ 1021492 h 2627871"/>
                <a:gd name="connsiteX24" fmla="*/ 459113 w 1662598"/>
                <a:gd name="connsiteY24" fmla="*/ 996779 h 2627871"/>
                <a:gd name="connsiteX25" fmla="*/ 467351 w 1662598"/>
                <a:gd name="connsiteY25" fmla="*/ 832022 h 2627871"/>
                <a:gd name="connsiteX26" fmla="*/ 508540 w 1662598"/>
                <a:gd name="connsiteY26" fmla="*/ 659027 h 2627871"/>
                <a:gd name="connsiteX27" fmla="*/ 516778 w 1662598"/>
                <a:gd name="connsiteY27" fmla="*/ 593125 h 2627871"/>
                <a:gd name="connsiteX28" fmla="*/ 525016 w 1662598"/>
                <a:gd name="connsiteY28" fmla="*/ 543698 h 2627871"/>
                <a:gd name="connsiteX29" fmla="*/ 549729 w 1662598"/>
                <a:gd name="connsiteY29" fmla="*/ 560173 h 2627871"/>
                <a:gd name="connsiteX30" fmla="*/ 574443 w 1662598"/>
                <a:gd name="connsiteY30" fmla="*/ 568411 h 2627871"/>
                <a:gd name="connsiteX31" fmla="*/ 599156 w 1662598"/>
                <a:gd name="connsiteY31" fmla="*/ 527222 h 2627871"/>
                <a:gd name="connsiteX32" fmla="*/ 648583 w 1662598"/>
                <a:gd name="connsiteY32" fmla="*/ 387179 h 2627871"/>
                <a:gd name="connsiteX33" fmla="*/ 665059 w 1662598"/>
                <a:gd name="connsiteY33" fmla="*/ 321276 h 2627871"/>
                <a:gd name="connsiteX34" fmla="*/ 698010 w 1662598"/>
                <a:gd name="connsiteY34" fmla="*/ 247136 h 2627871"/>
                <a:gd name="connsiteX35" fmla="*/ 714486 w 1662598"/>
                <a:gd name="connsiteY35" fmla="*/ 197709 h 2627871"/>
                <a:gd name="connsiteX36" fmla="*/ 730962 w 1662598"/>
                <a:gd name="connsiteY36" fmla="*/ 131806 h 2627871"/>
                <a:gd name="connsiteX37" fmla="*/ 755675 w 1662598"/>
                <a:gd name="connsiteY37" fmla="*/ 263611 h 2627871"/>
                <a:gd name="connsiteX38" fmla="*/ 763913 w 1662598"/>
                <a:gd name="connsiteY38" fmla="*/ 304800 h 2627871"/>
                <a:gd name="connsiteX39" fmla="*/ 772151 w 1662598"/>
                <a:gd name="connsiteY39" fmla="*/ 329514 h 2627871"/>
                <a:gd name="connsiteX40" fmla="*/ 796864 w 1662598"/>
                <a:gd name="connsiteY40" fmla="*/ 337752 h 2627871"/>
                <a:gd name="connsiteX41" fmla="*/ 887481 w 1662598"/>
                <a:gd name="connsiteY41" fmla="*/ 205946 h 2627871"/>
                <a:gd name="connsiteX42" fmla="*/ 994573 w 1662598"/>
                <a:gd name="connsiteY42" fmla="*/ 82379 h 2627871"/>
                <a:gd name="connsiteX43" fmla="*/ 1076951 w 1662598"/>
                <a:gd name="connsiteY43" fmla="*/ 0 h 2627871"/>
                <a:gd name="connsiteX44" fmla="*/ 1109902 w 1662598"/>
                <a:gd name="connsiteY44" fmla="*/ 65903 h 2627871"/>
                <a:gd name="connsiteX45" fmla="*/ 1118140 w 1662598"/>
                <a:gd name="connsiteY45" fmla="*/ 214184 h 2627871"/>
                <a:gd name="connsiteX46" fmla="*/ 1126378 w 1662598"/>
                <a:gd name="connsiteY46" fmla="*/ 255373 h 2627871"/>
                <a:gd name="connsiteX47" fmla="*/ 1151091 w 1662598"/>
                <a:gd name="connsiteY47" fmla="*/ 271849 h 2627871"/>
                <a:gd name="connsiteX48" fmla="*/ 1200518 w 1662598"/>
                <a:gd name="connsiteY48" fmla="*/ 222422 h 2627871"/>
                <a:gd name="connsiteX49" fmla="*/ 1266421 w 1662598"/>
                <a:gd name="connsiteY49" fmla="*/ 172995 h 2627871"/>
                <a:gd name="connsiteX50" fmla="*/ 1249946 w 1662598"/>
                <a:gd name="connsiteY50" fmla="*/ 230660 h 2627871"/>
                <a:gd name="connsiteX51" fmla="*/ 1225232 w 1662598"/>
                <a:gd name="connsiteY51" fmla="*/ 288325 h 2627871"/>
                <a:gd name="connsiteX52" fmla="*/ 1192281 w 1662598"/>
                <a:gd name="connsiteY52" fmla="*/ 403654 h 2627871"/>
                <a:gd name="connsiteX53" fmla="*/ 1200518 w 1662598"/>
                <a:gd name="connsiteY53" fmla="*/ 428368 h 2627871"/>
                <a:gd name="connsiteX54" fmla="*/ 1249946 w 1662598"/>
                <a:gd name="connsiteY54" fmla="*/ 420130 h 2627871"/>
                <a:gd name="connsiteX55" fmla="*/ 1315848 w 1662598"/>
                <a:gd name="connsiteY55" fmla="*/ 428368 h 2627871"/>
                <a:gd name="connsiteX56" fmla="*/ 1291135 w 1662598"/>
                <a:gd name="connsiteY56" fmla="*/ 535460 h 2627871"/>
                <a:gd name="connsiteX57" fmla="*/ 1266421 w 1662598"/>
                <a:gd name="connsiteY57" fmla="*/ 584887 h 2627871"/>
                <a:gd name="connsiteX58" fmla="*/ 1258183 w 1662598"/>
                <a:gd name="connsiteY58" fmla="*/ 617838 h 2627871"/>
                <a:gd name="connsiteX59" fmla="*/ 1398227 w 1662598"/>
                <a:gd name="connsiteY59" fmla="*/ 626076 h 2627871"/>
                <a:gd name="connsiteX60" fmla="*/ 1497081 w 1662598"/>
                <a:gd name="connsiteY60" fmla="*/ 634314 h 2627871"/>
                <a:gd name="connsiteX61" fmla="*/ 1472367 w 1662598"/>
                <a:gd name="connsiteY61" fmla="*/ 766119 h 2627871"/>
                <a:gd name="connsiteX62" fmla="*/ 1447654 w 1662598"/>
                <a:gd name="connsiteY62" fmla="*/ 815546 h 2627871"/>
                <a:gd name="connsiteX63" fmla="*/ 1431178 w 1662598"/>
                <a:gd name="connsiteY63" fmla="*/ 856736 h 2627871"/>
                <a:gd name="connsiteX64" fmla="*/ 1497081 w 1662598"/>
                <a:gd name="connsiteY64" fmla="*/ 832022 h 2627871"/>
                <a:gd name="connsiteX65" fmla="*/ 1628886 w 1662598"/>
                <a:gd name="connsiteY65" fmla="*/ 733168 h 2627871"/>
                <a:gd name="connsiteX66" fmla="*/ 1562983 w 1662598"/>
                <a:gd name="connsiteY66" fmla="*/ 873211 h 2627871"/>
                <a:gd name="connsiteX67" fmla="*/ 1497081 w 1662598"/>
                <a:gd name="connsiteY67" fmla="*/ 1013254 h 2627871"/>
                <a:gd name="connsiteX68" fmla="*/ 1505318 w 1662598"/>
                <a:gd name="connsiteY68" fmla="*/ 1062682 h 2627871"/>
                <a:gd name="connsiteX69" fmla="*/ 1538270 w 1662598"/>
                <a:gd name="connsiteY69" fmla="*/ 1054444 h 2627871"/>
                <a:gd name="connsiteX70" fmla="*/ 1562983 w 1662598"/>
                <a:gd name="connsiteY70" fmla="*/ 1037968 h 2627871"/>
                <a:gd name="connsiteX71" fmla="*/ 1645362 w 1662598"/>
                <a:gd name="connsiteY71" fmla="*/ 1013254 h 2627871"/>
                <a:gd name="connsiteX72" fmla="*/ 1661837 w 1662598"/>
                <a:gd name="connsiteY72" fmla="*/ 1037968 h 2627871"/>
                <a:gd name="connsiteX73" fmla="*/ 1604173 w 1662598"/>
                <a:gd name="connsiteY73" fmla="*/ 1293341 h 2627871"/>
                <a:gd name="connsiteX74" fmla="*/ 1587697 w 1662598"/>
                <a:gd name="connsiteY74" fmla="*/ 1351006 h 2627871"/>
                <a:gd name="connsiteX75" fmla="*/ 1579459 w 1662598"/>
                <a:gd name="connsiteY75" fmla="*/ 1383957 h 2627871"/>
                <a:gd name="connsiteX76" fmla="*/ 1604173 w 1662598"/>
                <a:gd name="connsiteY76" fmla="*/ 1375719 h 2627871"/>
                <a:gd name="connsiteX77" fmla="*/ 1653600 w 1662598"/>
                <a:gd name="connsiteY77" fmla="*/ 1383957 h 2627871"/>
                <a:gd name="connsiteX78" fmla="*/ 1628886 w 1662598"/>
                <a:gd name="connsiteY78" fmla="*/ 1466336 h 2627871"/>
                <a:gd name="connsiteX79" fmla="*/ 1538270 w 1662598"/>
                <a:gd name="connsiteY79" fmla="*/ 1614617 h 2627871"/>
                <a:gd name="connsiteX80" fmla="*/ 1480605 w 1662598"/>
                <a:gd name="connsiteY80" fmla="*/ 1729946 h 2627871"/>
                <a:gd name="connsiteX81" fmla="*/ 1505318 w 1662598"/>
                <a:gd name="connsiteY81" fmla="*/ 1746422 h 2627871"/>
                <a:gd name="connsiteX82" fmla="*/ 1530032 w 1662598"/>
                <a:gd name="connsiteY82" fmla="*/ 1754660 h 2627871"/>
                <a:gd name="connsiteX83" fmla="*/ 1538270 w 1662598"/>
                <a:gd name="connsiteY83" fmla="*/ 1779373 h 2627871"/>
                <a:gd name="connsiteX84" fmla="*/ 1513556 w 1662598"/>
                <a:gd name="connsiteY84" fmla="*/ 1861752 h 2627871"/>
                <a:gd name="connsiteX85" fmla="*/ 1472367 w 1662598"/>
                <a:gd name="connsiteY85" fmla="*/ 1911179 h 2627871"/>
                <a:gd name="connsiteX86" fmla="*/ 1447654 w 1662598"/>
                <a:gd name="connsiteY86" fmla="*/ 1944130 h 2627871"/>
                <a:gd name="connsiteX87" fmla="*/ 1398227 w 1662598"/>
                <a:gd name="connsiteY87" fmla="*/ 2001795 h 2627871"/>
                <a:gd name="connsiteX88" fmla="*/ 1422940 w 1662598"/>
                <a:gd name="connsiteY88" fmla="*/ 2018271 h 2627871"/>
                <a:gd name="connsiteX89" fmla="*/ 1447654 w 1662598"/>
                <a:gd name="connsiteY89" fmla="*/ 2026509 h 2627871"/>
                <a:gd name="connsiteX90" fmla="*/ 1464129 w 1662598"/>
                <a:gd name="connsiteY90" fmla="*/ 2059460 h 2627871"/>
                <a:gd name="connsiteX91" fmla="*/ 1332324 w 1662598"/>
                <a:gd name="connsiteY91" fmla="*/ 2290119 h 2627871"/>
                <a:gd name="connsiteX92" fmla="*/ 1241708 w 1662598"/>
                <a:gd name="connsiteY92" fmla="*/ 2372498 h 2627871"/>
                <a:gd name="connsiteX93" fmla="*/ 1266421 w 1662598"/>
                <a:gd name="connsiteY93" fmla="*/ 2388973 h 2627871"/>
                <a:gd name="connsiteX94" fmla="*/ 1389989 w 1662598"/>
                <a:gd name="connsiteY94" fmla="*/ 2397211 h 2627871"/>
                <a:gd name="connsiteX95" fmla="*/ 1381751 w 1662598"/>
                <a:gd name="connsiteY95" fmla="*/ 2430163 h 2627871"/>
                <a:gd name="connsiteX96" fmla="*/ 1348800 w 1662598"/>
                <a:gd name="connsiteY96" fmla="*/ 2463114 h 2627871"/>
                <a:gd name="connsiteX97" fmla="*/ 1299373 w 1662598"/>
                <a:gd name="connsiteY97" fmla="*/ 2496065 h 2627871"/>
                <a:gd name="connsiteX98" fmla="*/ 1233470 w 1662598"/>
                <a:gd name="connsiteY98" fmla="*/ 2537254 h 2627871"/>
                <a:gd name="connsiteX99" fmla="*/ 1258183 w 1662598"/>
                <a:gd name="connsiteY99" fmla="*/ 2545492 h 2627871"/>
                <a:gd name="connsiteX100" fmla="*/ 1266421 w 1662598"/>
                <a:gd name="connsiteY100" fmla="*/ 2603157 h 2627871"/>
                <a:gd name="connsiteX101" fmla="*/ 1216994 w 1662598"/>
                <a:gd name="connsiteY101" fmla="*/ 2611395 h 2627871"/>
                <a:gd name="connsiteX102" fmla="*/ 1167567 w 1662598"/>
                <a:gd name="connsiteY102" fmla="*/ 2627871 h 2627871"/>
                <a:gd name="connsiteX103" fmla="*/ 1002810 w 1662598"/>
                <a:gd name="connsiteY103" fmla="*/ 2619633 h 2627871"/>
                <a:gd name="connsiteX104" fmla="*/ 969859 w 1662598"/>
                <a:gd name="connsiteY104" fmla="*/ 2611395 h 2627871"/>
                <a:gd name="connsiteX105" fmla="*/ 912194 w 1662598"/>
                <a:gd name="connsiteY105" fmla="*/ 2603157 h 2627871"/>
                <a:gd name="connsiteX106" fmla="*/ 862767 w 1662598"/>
                <a:gd name="connsiteY106" fmla="*/ 2594919 h 2627871"/>
                <a:gd name="connsiteX107" fmla="*/ 673297 w 1662598"/>
                <a:gd name="connsiteY107" fmla="*/ 2570206 h 262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662598" h="2627871">
                  <a:moveTo>
                    <a:pt x="673297" y="2570206"/>
                  </a:moveTo>
                  <a:cubicBezTo>
                    <a:pt x="630735" y="2555103"/>
                    <a:pt x="633243" y="2521536"/>
                    <a:pt x="607394" y="2504303"/>
                  </a:cubicBezTo>
                  <a:cubicBezTo>
                    <a:pt x="599156" y="2498811"/>
                    <a:pt x="589371" y="2495125"/>
                    <a:pt x="582681" y="2487827"/>
                  </a:cubicBezTo>
                  <a:cubicBezTo>
                    <a:pt x="461293" y="2355403"/>
                    <a:pt x="571408" y="2452592"/>
                    <a:pt x="459113" y="2347784"/>
                  </a:cubicBezTo>
                  <a:cubicBezTo>
                    <a:pt x="372610" y="2267048"/>
                    <a:pt x="337669" y="2261415"/>
                    <a:pt x="269643" y="2125363"/>
                  </a:cubicBezTo>
                  <a:cubicBezTo>
                    <a:pt x="247675" y="2081428"/>
                    <a:pt x="224768" y="2037950"/>
                    <a:pt x="203740" y="1993557"/>
                  </a:cubicBezTo>
                  <a:cubicBezTo>
                    <a:pt x="200023" y="1985710"/>
                    <a:pt x="199473" y="1976566"/>
                    <a:pt x="195502" y="1968844"/>
                  </a:cubicBezTo>
                  <a:cubicBezTo>
                    <a:pt x="149996" y="1880360"/>
                    <a:pt x="92412" y="1797617"/>
                    <a:pt x="55459" y="1705233"/>
                  </a:cubicBezTo>
                  <a:cubicBezTo>
                    <a:pt x="38983" y="1664044"/>
                    <a:pt x="-18576" y="1544753"/>
                    <a:pt x="6032" y="1581665"/>
                  </a:cubicBezTo>
                  <a:cubicBezTo>
                    <a:pt x="54011" y="1653634"/>
                    <a:pt x="50527" y="1650874"/>
                    <a:pt x="154313" y="1754660"/>
                  </a:cubicBezTo>
                  <a:cubicBezTo>
                    <a:pt x="173535" y="1773882"/>
                    <a:pt x="193609" y="1792287"/>
                    <a:pt x="211978" y="1812325"/>
                  </a:cubicBezTo>
                  <a:cubicBezTo>
                    <a:pt x="223859" y="1825286"/>
                    <a:pt x="233945" y="1839784"/>
                    <a:pt x="244929" y="1853514"/>
                  </a:cubicBezTo>
                  <a:cubicBezTo>
                    <a:pt x="283084" y="1796282"/>
                    <a:pt x="267147" y="1831053"/>
                    <a:pt x="253167" y="1705233"/>
                  </a:cubicBezTo>
                  <a:cubicBezTo>
                    <a:pt x="243707" y="1620096"/>
                    <a:pt x="234081" y="1596808"/>
                    <a:pt x="211978" y="1515763"/>
                  </a:cubicBezTo>
                  <a:cubicBezTo>
                    <a:pt x="209232" y="1485557"/>
                    <a:pt x="206758" y="1455326"/>
                    <a:pt x="203740" y="1425146"/>
                  </a:cubicBezTo>
                  <a:cubicBezTo>
                    <a:pt x="201266" y="1400404"/>
                    <a:pt x="190625" y="1375389"/>
                    <a:pt x="195502" y="1351006"/>
                  </a:cubicBezTo>
                  <a:cubicBezTo>
                    <a:pt x="197205" y="1342491"/>
                    <a:pt x="211978" y="1345514"/>
                    <a:pt x="220216" y="1342768"/>
                  </a:cubicBezTo>
                  <a:cubicBezTo>
                    <a:pt x="228454" y="1351006"/>
                    <a:pt x="237189" y="1358775"/>
                    <a:pt x="244929" y="1367482"/>
                  </a:cubicBezTo>
                  <a:cubicBezTo>
                    <a:pt x="259177" y="1383511"/>
                    <a:pt x="270953" y="1401744"/>
                    <a:pt x="286118" y="1416909"/>
                  </a:cubicBezTo>
                  <a:cubicBezTo>
                    <a:pt x="298551" y="1429342"/>
                    <a:pt x="313578" y="1438876"/>
                    <a:pt x="327308" y="1449860"/>
                  </a:cubicBezTo>
                  <a:cubicBezTo>
                    <a:pt x="324562" y="1345514"/>
                    <a:pt x="322933" y="1241133"/>
                    <a:pt x="319070" y="1136822"/>
                  </a:cubicBezTo>
                  <a:cubicBezTo>
                    <a:pt x="312883" y="969787"/>
                    <a:pt x="302421" y="1055481"/>
                    <a:pt x="319070" y="955590"/>
                  </a:cubicBezTo>
                  <a:cubicBezTo>
                    <a:pt x="408229" y="1026917"/>
                    <a:pt x="368088" y="1010372"/>
                    <a:pt x="426162" y="1029730"/>
                  </a:cubicBezTo>
                  <a:cubicBezTo>
                    <a:pt x="434400" y="1026984"/>
                    <a:pt x="444735" y="1027632"/>
                    <a:pt x="450875" y="1021492"/>
                  </a:cubicBezTo>
                  <a:cubicBezTo>
                    <a:pt x="457015" y="1015352"/>
                    <a:pt x="458361" y="1005430"/>
                    <a:pt x="459113" y="996779"/>
                  </a:cubicBezTo>
                  <a:cubicBezTo>
                    <a:pt x="463877" y="941998"/>
                    <a:pt x="461879" y="886737"/>
                    <a:pt x="467351" y="832022"/>
                  </a:cubicBezTo>
                  <a:cubicBezTo>
                    <a:pt x="472112" y="784416"/>
                    <a:pt x="496422" y="703459"/>
                    <a:pt x="508540" y="659027"/>
                  </a:cubicBezTo>
                  <a:cubicBezTo>
                    <a:pt x="511286" y="637060"/>
                    <a:pt x="513647" y="615041"/>
                    <a:pt x="516778" y="593125"/>
                  </a:cubicBezTo>
                  <a:cubicBezTo>
                    <a:pt x="519140" y="576590"/>
                    <a:pt x="513205" y="555509"/>
                    <a:pt x="525016" y="543698"/>
                  </a:cubicBezTo>
                  <a:cubicBezTo>
                    <a:pt x="532017" y="536697"/>
                    <a:pt x="540874" y="555745"/>
                    <a:pt x="549729" y="560173"/>
                  </a:cubicBezTo>
                  <a:cubicBezTo>
                    <a:pt x="557496" y="564056"/>
                    <a:pt x="566205" y="565665"/>
                    <a:pt x="574443" y="568411"/>
                  </a:cubicBezTo>
                  <a:cubicBezTo>
                    <a:pt x="582681" y="554681"/>
                    <a:pt x="592446" y="541760"/>
                    <a:pt x="599156" y="527222"/>
                  </a:cubicBezTo>
                  <a:cubicBezTo>
                    <a:pt x="609906" y="503931"/>
                    <a:pt x="642112" y="409181"/>
                    <a:pt x="648583" y="387179"/>
                  </a:cubicBezTo>
                  <a:cubicBezTo>
                    <a:pt x="654972" y="365455"/>
                    <a:pt x="657523" y="342629"/>
                    <a:pt x="665059" y="321276"/>
                  </a:cubicBezTo>
                  <a:cubicBezTo>
                    <a:pt x="674060" y="295774"/>
                    <a:pt x="687966" y="272246"/>
                    <a:pt x="698010" y="247136"/>
                  </a:cubicBezTo>
                  <a:cubicBezTo>
                    <a:pt x="704460" y="231011"/>
                    <a:pt x="709916" y="214464"/>
                    <a:pt x="714486" y="197709"/>
                  </a:cubicBezTo>
                  <a:cubicBezTo>
                    <a:pt x="744307" y="88367"/>
                    <a:pt x="705967" y="206787"/>
                    <a:pt x="730962" y="131806"/>
                  </a:cubicBezTo>
                  <a:cubicBezTo>
                    <a:pt x="743913" y="222462"/>
                    <a:pt x="733511" y="160178"/>
                    <a:pt x="755675" y="263611"/>
                  </a:cubicBezTo>
                  <a:cubicBezTo>
                    <a:pt x="758609" y="277302"/>
                    <a:pt x="760517" y="291216"/>
                    <a:pt x="763913" y="304800"/>
                  </a:cubicBezTo>
                  <a:cubicBezTo>
                    <a:pt x="766019" y="313224"/>
                    <a:pt x="766011" y="323374"/>
                    <a:pt x="772151" y="329514"/>
                  </a:cubicBezTo>
                  <a:cubicBezTo>
                    <a:pt x="778291" y="335654"/>
                    <a:pt x="788626" y="335006"/>
                    <a:pt x="796864" y="337752"/>
                  </a:cubicBezTo>
                  <a:cubicBezTo>
                    <a:pt x="833278" y="279490"/>
                    <a:pt x="843000" y="259792"/>
                    <a:pt x="887481" y="205946"/>
                  </a:cubicBezTo>
                  <a:cubicBezTo>
                    <a:pt x="922194" y="163924"/>
                    <a:pt x="962893" y="126732"/>
                    <a:pt x="994573" y="82379"/>
                  </a:cubicBezTo>
                  <a:cubicBezTo>
                    <a:pt x="1045068" y="11685"/>
                    <a:pt x="1015507" y="36867"/>
                    <a:pt x="1076951" y="0"/>
                  </a:cubicBezTo>
                  <a:cubicBezTo>
                    <a:pt x="1118171" y="13740"/>
                    <a:pt x="1104715" y="1068"/>
                    <a:pt x="1109902" y="65903"/>
                  </a:cubicBezTo>
                  <a:cubicBezTo>
                    <a:pt x="1113850" y="115249"/>
                    <a:pt x="1113851" y="164867"/>
                    <a:pt x="1118140" y="214184"/>
                  </a:cubicBezTo>
                  <a:cubicBezTo>
                    <a:pt x="1119353" y="228133"/>
                    <a:pt x="1119431" y="243216"/>
                    <a:pt x="1126378" y="255373"/>
                  </a:cubicBezTo>
                  <a:cubicBezTo>
                    <a:pt x="1131290" y="263969"/>
                    <a:pt x="1142853" y="266357"/>
                    <a:pt x="1151091" y="271849"/>
                  </a:cubicBezTo>
                  <a:cubicBezTo>
                    <a:pt x="1167567" y="255373"/>
                    <a:pt x="1182485" y="237176"/>
                    <a:pt x="1200518" y="222422"/>
                  </a:cubicBezTo>
                  <a:cubicBezTo>
                    <a:pt x="1313099" y="130312"/>
                    <a:pt x="1185711" y="253708"/>
                    <a:pt x="1266421" y="172995"/>
                  </a:cubicBezTo>
                  <a:cubicBezTo>
                    <a:pt x="1260929" y="192217"/>
                    <a:pt x="1256670" y="211834"/>
                    <a:pt x="1249946" y="230660"/>
                  </a:cubicBezTo>
                  <a:cubicBezTo>
                    <a:pt x="1242912" y="250354"/>
                    <a:pt x="1232575" y="268744"/>
                    <a:pt x="1225232" y="288325"/>
                  </a:cubicBezTo>
                  <a:cubicBezTo>
                    <a:pt x="1200252" y="354937"/>
                    <a:pt x="1203389" y="348106"/>
                    <a:pt x="1192281" y="403654"/>
                  </a:cubicBezTo>
                  <a:cubicBezTo>
                    <a:pt x="1195027" y="411892"/>
                    <a:pt x="1192169" y="425982"/>
                    <a:pt x="1200518" y="428368"/>
                  </a:cubicBezTo>
                  <a:cubicBezTo>
                    <a:pt x="1216579" y="432957"/>
                    <a:pt x="1233243" y="420130"/>
                    <a:pt x="1249946" y="420130"/>
                  </a:cubicBezTo>
                  <a:cubicBezTo>
                    <a:pt x="1272084" y="420130"/>
                    <a:pt x="1293881" y="425622"/>
                    <a:pt x="1315848" y="428368"/>
                  </a:cubicBezTo>
                  <a:cubicBezTo>
                    <a:pt x="1307610" y="464065"/>
                    <a:pt x="1302167" y="500525"/>
                    <a:pt x="1291135" y="535460"/>
                  </a:cubicBezTo>
                  <a:cubicBezTo>
                    <a:pt x="1285588" y="553025"/>
                    <a:pt x="1273262" y="567784"/>
                    <a:pt x="1266421" y="584887"/>
                  </a:cubicBezTo>
                  <a:cubicBezTo>
                    <a:pt x="1262216" y="595399"/>
                    <a:pt x="1260929" y="606854"/>
                    <a:pt x="1258183" y="617838"/>
                  </a:cubicBezTo>
                  <a:cubicBezTo>
                    <a:pt x="1318411" y="657990"/>
                    <a:pt x="1259606" y="626076"/>
                    <a:pt x="1398227" y="626076"/>
                  </a:cubicBezTo>
                  <a:cubicBezTo>
                    <a:pt x="1431293" y="626076"/>
                    <a:pt x="1464130" y="631568"/>
                    <a:pt x="1497081" y="634314"/>
                  </a:cubicBezTo>
                  <a:cubicBezTo>
                    <a:pt x="1490712" y="691634"/>
                    <a:pt x="1492397" y="714041"/>
                    <a:pt x="1472367" y="766119"/>
                  </a:cubicBezTo>
                  <a:cubicBezTo>
                    <a:pt x="1465755" y="783312"/>
                    <a:pt x="1455276" y="798777"/>
                    <a:pt x="1447654" y="815546"/>
                  </a:cubicBezTo>
                  <a:cubicBezTo>
                    <a:pt x="1441535" y="829008"/>
                    <a:pt x="1436670" y="843006"/>
                    <a:pt x="1431178" y="856736"/>
                  </a:cubicBezTo>
                  <a:cubicBezTo>
                    <a:pt x="1474039" y="885309"/>
                    <a:pt x="1444983" y="877607"/>
                    <a:pt x="1497081" y="832022"/>
                  </a:cubicBezTo>
                  <a:cubicBezTo>
                    <a:pt x="1578807" y="760513"/>
                    <a:pt x="1562963" y="772723"/>
                    <a:pt x="1628886" y="733168"/>
                  </a:cubicBezTo>
                  <a:cubicBezTo>
                    <a:pt x="1609773" y="828733"/>
                    <a:pt x="1636950" y="716030"/>
                    <a:pt x="1562983" y="873211"/>
                  </a:cubicBezTo>
                  <a:lnTo>
                    <a:pt x="1497081" y="1013254"/>
                  </a:lnTo>
                  <a:cubicBezTo>
                    <a:pt x="1499827" y="1029730"/>
                    <a:pt x="1493507" y="1050871"/>
                    <a:pt x="1505318" y="1062682"/>
                  </a:cubicBezTo>
                  <a:cubicBezTo>
                    <a:pt x="1513324" y="1070688"/>
                    <a:pt x="1527863" y="1058904"/>
                    <a:pt x="1538270" y="1054444"/>
                  </a:cubicBezTo>
                  <a:cubicBezTo>
                    <a:pt x="1547370" y="1050544"/>
                    <a:pt x="1554128" y="1042396"/>
                    <a:pt x="1562983" y="1037968"/>
                  </a:cubicBezTo>
                  <a:cubicBezTo>
                    <a:pt x="1599109" y="1019905"/>
                    <a:pt x="1606777" y="1020971"/>
                    <a:pt x="1645362" y="1013254"/>
                  </a:cubicBezTo>
                  <a:cubicBezTo>
                    <a:pt x="1650854" y="1021492"/>
                    <a:pt x="1661178" y="1028089"/>
                    <a:pt x="1661837" y="1037968"/>
                  </a:cubicBezTo>
                  <a:cubicBezTo>
                    <a:pt x="1668356" y="1135759"/>
                    <a:pt x="1631622" y="1197270"/>
                    <a:pt x="1604173" y="1293341"/>
                  </a:cubicBezTo>
                  <a:cubicBezTo>
                    <a:pt x="1598681" y="1312563"/>
                    <a:pt x="1592957" y="1331720"/>
                    <a:pt x="1587697" y="1351006"/>
                  </a:cubicBezTo>
                  <a:cubicBezTo>
                    <a:pt x="1584718" y="1361929"/>
                    <a:pt x="1573179" y="1374537"/>
                    <a:pt x="1579459" y="1383957"/>
                  </a:cubicBezTo>
                  <a:cubicBezTo>
                    <a:pt x="1584276" y="1391182"/>
                    <a:pt x="1595935" y="1378465"/>
                    <a:pt x="1604173" y="1375719"/>
                  </a:cubicBezTo>
                  <a:cubicBezTo>
                    <a:pt x="1620649" y="1378465"/>
                    <a:pt x="1642907" y="1371125"/>
                    <a:pt x="1653600" y="1383957"/>
                  </a:cubicBezTo>
                  <a:cubicBezTo>
                    <a:pt x="1660927" y="1392749"/>
                    <a:pt x="1631061" y="1461676"/>
                    <a:pt x="1628886" y="1466336"/>
                  </a:cubicBezTo>
                  <a:cubicBezTo>
                    <a:pt x="1567635" y="1597589"/>
                    <a:pt x="1613078" y="1502406"/>
                    <a:pt x="1538270" y="1614617"/>
                  </a:cubicBezTo>
                  <a:cubicBezTo>
                    <a:pt x="1507939" y="1660113"/>
                    <a:pt x="1501762" y="1680579"/>
                    <a:pt x="1480605" y="1729946"/>
                  </a:cubicBezTo>
                  <a:cubicBezTo>
                    <a:pt x="1488843" y="1735438"/>
                    <a:pt x="1496463" y="1741994"/>
                    <a:pt x="1505318" y="1746422"/>
                  </a:cubicBezTo>
                  <a:cubicBezTo>
                    <a:pt x="1513085" y="1750305"/>
                    <a:pt x="1523892" y="1748520"/>
                    <a:pt x="1530032" y="1754660"/>
                  </a:cubicBezTo>
                  <a:cubicBezTo>
                    <a:pt x="1536172" y="1760800"/>
                    <a:pt x="1535524" y="1771135"/>
                    <a:pt x="1538270" y="1779373"/>
                  </a:cubicBezTo>
                  <a:cubicBezTo>
                    <a:pt x="1532690" y="1807271"/>
                    <a:pt x="1529362" y="1836914"/>
                    <a:pt x="1513556" y="1861752"/>
                  </a:cubicBezTo>
                  <a:cubicBezTo>
                    <a:pt x="1502042" y="1879846"/>
                    <a:pt x="1485764" y="1894432"/>
                    <a:pt x="1472367" y="1911179"/>
                  </a:cubicBezTo>
                  <a:cubicBezTo>
                    <a:pt x="1463790" y="1921900"/>
                    <a:pt x="1456695" y="1933797"/>
                    <a:pt x="1447654" y="1944130"/>
                  </a:cubicBezTo>
                  <a:cubicBezTo>
                    <a:pt x="1391721" y="2008053"/>
                    <a:pt x="1433503" y="1948879"/>
                    <a:pt x="1398227" y="2001795"/>
                  </a:cubicBezTo>
                  <a:cubicBezTo>
                    <a:pt x="1406465" y="2007287"/>
                    <a:pt x="1414085" y="2013843"/>
                    <a:pt x="1422940" y="2018271"/>
                  </a:cubicBezTo>
                  <a:cubicBezTo>
                    <a:pt x="1430707" y="2022154"/>
                    <a:pt x="1441514" y="2020369"/>
                    <a:pt x="1447654" y="2026509"/>
                  </a:cubicBezTo>
                  <a:cubicBezTo>
                    <a:pt x="1456337" y="2035192"/>
                    <a:pt x="1458637" y="2048476"/>
                    <a:pt x="1464129" y="2059460"/>
                  </a:cubicBezTo>
                  <a:cubicBezTo>
                    <a:pt x="1427267" y="2219201"/>
                    <a:pt x="1463252" y="2139553"/>
                    <a:pt x="1332324" y="2290119"/>
                  </a:cubicBezTo>
                  <a:cubicBezTo>
                    <a:pt x="1267294" y="2364903"/>
                    <a:pt x="1300463" y="2343119"/>
                    <a:pt x="1241708" y="2372498"/>
                  </a:cubicBezTo>
                  <a:cubicBezTo>
                    <a:pt x="1249946" y="2377990"/>
                    <a:pt x="1256655" y="2387345"/>
                    <a:pt x="1266421" y="2388973"/>
                  </a:cubicBezTo>
                  <a:cubicBezTo>
                    <a:pt x="1307140" y="2395759"/>
                    <a:pt x="1351113" y="2383327"/>
                    <a:pt x="1389989" y="2397211"/>
                  </a:cubicBezTo>
                  <a:cubicBezTo>
                    <a:pt x="1400651" y="2401019"/>
                    <a:pt x="1387752" y="2420562"/>
                    <a:pt x="1381751" y="2430163"/>
                  </a:cubicBezTo>
                  <a:cubicBezTo>
                    <a:pt x="1373518" y="2443335"/>
                    <a:pt x="1360929" y="2453410"/>
                    <a:pt x="1348800" y="2463114"/>
                  </a:cubicBezTo>
                  <a:cubicBezTo>
                    <a:pt x="1333338" y="2475484"/>
                    <a:pt x="1315595" y="2484710"/>
                    <a:pt x="1299373" y="2496065"/>
                  </a:cubicBezTo>
                  <a:cubicBezTo>
                    <a:pt x="1245903" y="2533494"/>
                    <a:pt x="1288266" y="2509857"/>
                    <a:pt x="1233470" y="2537254"/>
                  </a:cubicBezTo>
                  <a:cubicBezTo>
                    <a:pt x="1241708" y="2540000"/>
                    <a:pt x="1251403" y="2540068"/>
                    <a:pt x="1258183" y="2545492"/>
                  </a:cubicBezTo>
                  <a:cubicBezTo>
                    <a:pt x="1271271" y="2555963"/>
                    <a:pt x="1288116" y="2587661"/>
                    <a:pt x="1266421" y="2603157"/>
                  </a:cubicBezTo>
                  <a:cubicBezTo>
                    <a:pt x="1252829" y="2612865"/>
                    <a:pt x="1233198" y="2607344"/>
                    <a:pt x="1216994" y="2611395"/>
                  </a:cubicBezTo>
                  <a:cubicBezTo>
                    <a:pt x="1200146" y="2615607"/>
                    <a:pt x="1184043" y="2622379"/>
                    <a:pt x="1167567" y="2627871"/>
                  </a:cubicBezTo>
                  <a:cubicBezTo>
                    <a:pt x="1112648" y="2625125"/>
                    <a:pt x="1057608" y="2624200"/>
                    <a:pt x="1002810" y="2619633"/>
                  </a:cubicBezTo>
                  <a:cubicBezTo>
                    <a:pt x="991527" y="2618693"/>
                    <a:pt x="980998" y="2613420"/>
                    <a:pt x="969859" y="2611395"/>
                  </a:cubicBezTo>
                  <a:cubicBezTo>
                    <a:pt x="950755" y="2607922"/>
                    <a:pt x="931385" y="2606110"/>
                    <a:pt x="912194" y="2603157"/>
                  </a:cubicBezTo>
                  <a:cubicBezTo>
                    <a:pt x="895685" y="2600617"/>
                    <a:pt x="879341" y="2596991"/>
                    <a:pt x="862767" y="2594919"/>
                  </a:cubicBezTo>
                  <a:cubicBezTo>
                    <a:pt x="770640" y="2583404"/>
                    <a:pt x="715859" y="2585309"/>
                    <a:pt x="673297" y="257020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1004187" y="2349465"/>
              <a:ext cx="1110719" cy="241050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820562" y="2472267"/>
              <a:ext cx="396735" cy="396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" name="오른쪽 화살표 6"/>
            <p:cNvSpPr/>
            <p:nvPr/>
          </p:nvSpPr>
          <p:spPr>
            <a:xfrm rot="17100000">
              <a:off x="2073835" y="2590575"/>
              <a:ext cx="421463" cy="27200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09073" y="2441227"/>
              <a:ext cx="428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Buff</a:t>
              </a:r>
            </a:p>
            <a:p>
              <a:pPr algn="ctr"/>
              <a:r>
                <a:rPr lang="en-US" altLang="ko-KR" sz="1000" dirty="0" smtClean="0"/>
                <a:t>icon</a:t>
              </a:r>
              <a:endParaRPr lang="ko-KR" altLang="en-US" sz="100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915402" y="2180172"/>
            <a:ext cx="1474047" cy="2410506"/>
            <a:chOff x="1004187" y="2349465"/>
            <a:chExt cx="1474047" cy="241050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1004187" y="2349465"/>
              <a:ext cx="1110719" cy="2410506"/>
            </a:xfrm>
            <a:prstGeom prst="rect">
              <a:avLst/>
            </a:prstGeom>
          </p:spPr>
        </p:pic>
        <p:sp>
          <p:nvSpPr>
            <p:cNvPr id="34" name="모서리가 둥근 직사각형 33"/>
            <p:cNvSpPr/>
            <p:nvPr/>
          </p:nvSpPr>
          <p:spPr>
            <a:xfrm>
              <a:off x="1820562" y="2472267"/>
              <a:ext cx="396735" cy="396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5" name="오른쪽 화살표 34"/>
            <p:cNvSpPr/>
            <p:nvPr/>
          </p:nvSpPr>
          <p:spPr>
            <a:xfrm rot="5400000">
              <a:off x="2131499" y="2697668"/>
              <a:ext cx="421463" cy="272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9073" y="2441227"/>
              <a:ext cx="428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Buff</a:t>
              </a:r>
            </a:p>
            <a:p>
              <a:pPr algn="ctr"/>
              <a:r>
                <a:rPr lang="en-US" altLang="ko-KR" sz="1000" dirty="0" smtClean="0"/>
                <a:t>icon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2558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수동 낚시의 경우 낚시에 성공하면 유저가 낚은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보상을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상으로 보여주며 계속 낚시를 할 지 아니면 낚시를 중단할 지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만약 낚시에 실패할 경우 단순히 계속 낚시를 할지 아니면 중단 할지 만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유저가 </a:t>
            </a:r>
            <a:r>
              <a:rPr lang="ko-KR" altLang="en-US" sz="1200" dirty="0" smtClean="0"/>
              <a:t>낚시를 그만 둘 경우 낚싯대는 </a:t>
            </a:r>
            <a:r>
              <a:rPr lang="ko-KR" altLang="en-US" sz="1200" dirty="0"/>
              <a:t>자동 착용 해제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01783" y="2688043"/>
            <a:ext cx="3431177" cy="3075226"/>
            <a:chOff x="1201783" y="2688043"/>
            <a:chExt cx="3431177" cy="3075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" t="19035" r="19477"/>
            <a:stretch/>
          </p:blipFill>
          <p:spPr>
            <a:xfrm>
              <a:off x="1201783" y="2717074"/>
              <a:ext cx="3431177" cy="304619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01783" y="2688043"/>
              <a:ext cx="3427882" cy="1529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1347" y="3623752"/>
              <a:ext cx="92176" cy="13923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3022532" y="4108623"/>
              <a:ext cx="758636" cy="1646408"/>
            </a:xfrm>
            <a:prstGeom prst="rect">
              <a:avLst/>
            </a:prstGeom>
          </p:spPr>
        </p:pic>
        <p:sp>
          <p:nvSpPr>
            <p:cNvPr id="3" name="곱셈 기호 2"/>
            <p:cNvSpPr/>
            <p:nvPr/>
          </p:nvSpPr>
          <p:spPr>
            <a:xfrm>
              <a:off x="3500774" y="4093896"/>
              <a:ext cx="387795" cy="387795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06843" y="3426939"/>
              <a:ext cx="1990122" cy="1289898"/>
              <a:chOff x="6700726" y="1368526"/>
              <a:chExt cx="2529016" cy="163918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700726" y="1368526"/>
                <a:ext cx="1042843" cy="1188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물고기</a:t>
                </a:r>
                <a:r>
                  <a:rPr lang="en-US" altLang="ko-KR" sz="1100" dirty="0" smtClean="0"/>
                  <a:t>/</a:t>
                </a:r>
              </a:p>
              <a:p>
                <a:pPr algn="ctr"/>
                <a:r>
                  <a:rPr lang="ko-KR" altLang="en-US" sz="1100" smtClean="0"/>
                  <a:t>보상</a:t>
                </a:r>
                <a:r>
                  <a:rPr lang="en-US" altLang="ko-KR" sz="1100" dirty="0" smtClean="0"/>
                  <a:t/>
                </a:r>
                <a:br>
                  <a:rPr lang="en-US" altLang="ko-KR" sz="1100" dirty="0" smtClean="0"/>
                </a:br>
                <a:r>
                  <a:rPr lang="ko-KR" altLang="en-US" sz="1100" smtClean="0"/>
                  <a:t>아이콘</a:t>
                </a:r>
                <a:endParaRPr lang="ko-KR" altLang="en-US" sz="11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743567" y="1368526"/>
                <a:ext cx="1486173" cy="1188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물고기</a:t>
                </a:r>
                <a:r>
                  <a:rPr lang="en-US" altLang="ko-KR" sz="1100" dirty="0" smtClean="0"/>
                  <a:t>/</a:t>
                </a:r>
                <a:r>
                  <a:rPr lang="ko-KR" altLang="en-US" sz="1100" smtClean="0"/>
                  <a:t>보상 설명</a:t>
                </a:r>
                <a:endParaRPr lang="ko-KR" altLang="en-US" sz="11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700726" y="2556855"/>
                <a:ext cx="2529016" cy="450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778986" y="2610987"/>
                <a:ext cx="964583" cy="3143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낚시 계속</a:t>
                </a:r>
                <a:endParaRPr lang="ko-KR" altLang="en-US" sz="9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8134112" y="2610987"/>
                <a:ext cx="964583" cy="3143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낚시 중단</a:t>
                </a:r>
                <a:endParaRPr lang="ko-KR" altLang="en-US" sz="900" dirty="0"/>
              </a:p>
            </p:txBody>
          </p:sp>
        </p:grpSp>
        <p:pic>
          <p:nvPicPr>
            <p:cNvPr id="14" name="Picture 2" descr="Sett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685" y="3787567"/>
              <a:ext cx="321056" cy="32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7924800" y="2622549"/>
            <a:ext cx="2132776" cy="1136651"/>
            <a:chOff x="7924800" y="2622549"/>
            <a:chExt cx="2132776" cy="113665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4" t="38622" r="19477" b="31167"/>
            <a:stretch/>
          </p:blipFill>
          <p:spPr>
            <a:xfrm>
              <a:off x="7924800" y="2622549"/>
              <a:ext cx="2132776" cy="1136651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928095" y="2622549"/>
              <a:ext cx="2126186" cy="763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785963" y="2792311"/>
              <a:ext cx="65937" cy="9541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 b="31117"/>
            <a:stretch/>
          </p:blipFill>
          <p:spPr>
            <a:xfrm>
              <a:off x="8447148" y="3277181"/>
              <a:ext cx="758636" cy="475669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570118" y="3157002"/>
              <a:ext cx="498893" cy="184666"/>
              <a:chOff x="8570118" y="3157002"/>
              <a:chExt cx="498893" cy="1846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570118" y="3157002"/>
                <a:ext cx="498893" cy="184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dirty="0" smtClean="0"/>
                  <a:t>Auto</a:t>
                </a:r>
                <a:endParaRPr lang="ko-KR" altLang="en-US" sz="600"/>
              </a:p>
            </p:txBody>
          </p:sp>
          <p:pic>
            <p:nvPicPr>
              <p:cNvPr id="23" name="Picture 2" descr="Setti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1648" y="3179880"/>
                <a:ext cx="149775" cy="149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87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자동 낚시의 경우 유저에게 어떤 물고기를 낚았는지에 대해 </a:t>
            </a:r>
            <a:r>
              <a:rPr lang="ko-KR" altLang="en-US" sz="1200" dirty="0" err="1" smtClean="0"/>
              <a:t>대화창에</a:t>
            </a:r>
            <a:r>
              <a:rPr lang="ko-KR" altLang="en-US" sz="1200" dirty="0" smtClean="0"/>
              <a:t> 뜨며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낚시 중단 버튼을 누르지 않는 이상 계속 낚시를 진행한다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만약 자동 낚시 시 에서 더 이상 사용할 미끼가 없을 경우 더 이상 사용할 미끼가 없다는 </a:t>
            </a:r>
            <a:r>
              <a:rPr lang="ko-KR" altLang="en-US" sz="1200" dirty="0" err="1" smtClean="0"/>
              <a:t>알림창이</a:t>
            </a:r>
            <a:r>
              <a:rPr lang="ko-KR" altLang="en-US" sz="1200" dirty="0" smtClean="0"/>
              <a:t> 뜨며 낚시가 중단된다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51470" y="2000894"/>
            <a:ext cx="3678195" cy="3762375"/>
            <a:chOff x="951470" y="2000894"/>
            <a:chExt cx="3678195" cy="37623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49"/>
            <a:stretch/>
          </p:blipFill>
          <p:spPr>
            <a:xfrm>
              <a:off x="951471" y="2000894"/>
              <a:ext cx="3655363" cy="37623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51470" y="2000895"/>
              <a:ext cx="3678195" cy="221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1347" y="3623752"/>
              <a:ext cx="92176" cy="13923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3022532" y="4108623"/>
              <a:ext cx="758636" cy="1646408"/>
            </a:xfrm>
            <a:prstGeom prst="rect">
              <a:avLst/>
            </a:prstGeom>
          </p:spPr>
        </p:pic>
        <p:sp>
          <p:nvSpPr>
            <p:cNvPr id="3" name="곱셈 기호 2"/>
            <p:cNvSpPr/>
            <p:nvPr/>
          </p:nvSpPr>
          <p:spPr>
            <a:xfrm>
              <a:off x="3500774" y="4093896"/>
              <a:ext cx="387795" cy="387795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Setti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685" y="3787567"/>
              <a:ext cx="321056" cy="32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951471" y="4481691"/>
              <a:ext cx="1877454" cy="1273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/>
                <a:t>AAA </a:t>
              </a:r>
              <a:r>
                <a:rPr lang="ko-KR" altLang="en-US" sz="900" smtClean="0"/>
                <a:t>물고기를 낚았습니다</a:t>
              </a:r>
              <a:r>
                <a:rPr lang="en-US" altLang="ko-KR" sz="900" dirty="0" smtClean="0"/>
                <a:t>.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BBB </a:t>
              </a:r>
              <a:r>
                <a:rPr lang="ko-KR" altLang="en-US" sz="900"/>
                <a:t>물고기를 낚았습니다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CCC </a:t>
              </a:r>
              <a:r>
                <a:rPr lang="ko-KR" altLang="en-US" sz="900"/>
                <a:t>물고기를 낚았습니다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DDD </a:t>
              </a:r>
              <a:r>
                <a:rPr lang="ko-KR" altLang="en-US" sz="900"/>
                <a:t>물고기를 낚았습니다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endParaRPr lang="ko-KR" altLang="en-US" sz="9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21" y="2000894"/>
            <a:ext cx="4572000" cy="37623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0129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6199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8223182" y="4108623"/>
            <a:ext cx="758636" cy="1646408"/>
          </a:xfrm>
          <a:prstGeom prst="rect">
            <a:avLst/>
          </a:prstGeom>
        </p:spPr>
      </p:pic>
      <p:sp>
        <p:nvSpPr>
          <p:cNvPr id="20" name="곱셈 기호 19"/>
          <p:cNvSpPr/>
          <p:nvPr/>
        </p:nvSpPr>
        <p:spPr>
          <a:xfrm>
            <a:off x="870142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Set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35" y="3787567"/>
            <a:ext cx="321056" cy="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7443060" y="3426939"/>
            <a:ext cx="1990122" cy="1289898"/>
            <a:chOff x="6700726" y="1368526"/>
            <a:chExt cx="2529016" cy="1639183"/>
          </a:xfrm>
        </p:grpSpPr>
        <p:sp>
          <p:nvSpPr>
            <p:cNvPr id="25" name="직사각형 24"/>
            <p:cNvSpPr/>
            <p:nvPr/>
          </p:nvSpPr>
          <p:spPr>
            <a:xfrm>
              <a:off x="6700726" y="1368526"/>
              <a:ext cx="2529015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더 이상 사용할 수 있는 미끼가 없습니다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00726" y="2556855"/>
              <a:ext cx="2529016" cy="450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78986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상점 가기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34112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6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0" y="9398"/>
            <a:ext cx="12192000" cy="71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낚시에 성공할 경우 유저는 물고기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종 혹은 일반 아이템을 획득하게 된다</a:t>
            </a:r>
            <a:r>
              <a:rPr lang="en-US" altLang="ko-KR" sz="12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물고기를 낚았을 경우 각 종류에 속하는 물고기가 낚이는 것으로 표현되며 그 외 아이템은 보물상자가 </a:t>
            </a:r>
            <a:r>
              <a:rPr lang="ko-KR" altLang="en-US" sz="1200" dirty="0" err="1" smtClean="0"/>
              <a:t>낚시대에</a:t>
            </a:r>
            <a:r>
              <a:rPr lang="ko-KR" altLang="en-US" sz="1200" dirty="0" smtClean="0"/>
              <a:t> 걸려 올라오는 것으로 표현된다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-376094" y="1172050"/>
            <a:ext cx="5618654" cy="2317642"/>
            <a:chOff x="1546835" y="2514369"/>
            <a:chExt cx="5618654" cy="2317642"/>
          </a:xfrm>
        </p:grpSpPr>
        <p:grpSp>
          <p:nvGrpSpPr>
            <p:cNvPr id="13" name="그룹 12"/>
            <p:cNvGrpSpPr/>
            <p:nvPr/>
          </p:nvGrpSpPr>
          <p:grpSpPr>
            <a:xfrm rot="5400000">
              <a:off x="1373066" y="3897454"/>
              <a:ext cx="738993" cy="391455"/>
              <a:chOff x="1373066" y="3897454"/>
              <a:chExt cx="738993" cy="391455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373066" y="3897454"/>
                <a:ext cx="624549" cy="3877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rot="16200000">
                <a:off x="1748898" y="3925747"/>
                <a:ext cx="390062" cy="33626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5400000">
              <a:off x="2487491" y="3897454"/>
              <a:ext cx="738993" cy="391455"/>
              <a:chOff x="1373066" y="3897454"/>
              <a:chExt cx="738993" cy="391455"/>
            </a:xfrm>
            <a:solidFill>
              <a:srgbClr val="00B0F0"/>
            </a:solidFill>
          </p:grpSpPr>
          <p:sp>
            <p:nvSpPr>
              <p:cNvPr id="15" name="타원 14"/>
              <p:cNvSpPr/>
              <p:nvPr/>
            </p:nvSpPr>
            <p:spPr>
              <a:xfrm>
                <a:off x="1373066" y="3897454"/>
                <a:ext cx="624549" cy="3877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16200000">
                <a:off x="1748898" y="3925747"/>
                <a:ext cx="390062" cy="33626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Treasure Che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560" y="3710051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 rot="18900000">
              <a:off x="7116564" y="2514369"/>
              <a:ext cx="48925" cy="1396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구부러진 연결선 18"/>
            <p:cNvCxnSpPr>
              <a:stCxn id="18" idx="0"/>
              <a:endCxn id="11" idx="2"/>
            </p:cNvCxnSpPr>
            <p:nvPr/>
          </p:nvCxnSpPr>
          <p:spPr>
            <a:xfrm rot="16200000" flipH="1" flipV="1">
              <a:off x="3693435" y="769845"/>
              <a:ext cx="1004799" cy="4902882"/>
            </a:xfrm>
            <a:prstGeom prst="curvedConnector3">
              <a:avLst>
                <a:gd name="adj1" fmla="val -431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8" idx="0"/>
              <a:endCxn id="15" idx="2"/>
            </p:cNvCxnSpPr>
            <p:nvPr/>
          </p:nvCxnSpPr>
          <p:spPr>
            <a:xfrm rot="16200000" flipH="1" flipV="1">
              <a:off x="4250648" y="1327057"/>
              <a:ext cx="1004799" cy="3788457"/>
            </a:xfrm>
            <a:prstGeom prst="curvedConnector3">
              <a:avLst>
                <a:gd name="adj1" fmla="val -431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18" idx="0"/>
              <a:endCxn id="1026" idx="0"/>
            </p:cNvCxnSpPr>
            <p:nvPr/>
          </p:nvCxnSpPr>
          <p:spPr>
            <a:xfrm rot="16200000" flipH="1" flipV="1">
              <a:off x="4877519" y="1940294"/>
              <a:ext cx="991164" cy="2548350"/>
            </a:xfrm>
            <a:prstGeom prst="curvedConnector3">
              <a:avLst>
                <a:gd name="adj1" fmla="val -436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49148" y="4462679"/>
              <a:ext cx="3004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물고기 </a:t>
              </a:r>
              <a:r>
                <a:rPr lang="en-US" altLang="ko-KR" dirty="0" smtClean="0"/>
                <a:t>2</a:t>
              </a:r>
              <a:r>
                <a:rPr lang="ko-KR" altLang="en-US" smtClean="0"/>
                <a:t>종 </a:t>
              </a:r>
              <a:r>
                <a:rPr lang="en-US" altLang="ko-KR" dirty="0" smtClean="0"/>
                <a:t>+ </a:t>
              </a:r>
              <a:r>
                <a:rPr lang="ko-KR" altLang="en-US" smtClean="0"/>
                <a:t>보물상자 </a:t>
              </a:r>
              <a:r>
                <a:rPr lang="en-US" altLang="ko-KR" dirty="0" smtClean="0"/>
                <a:t>1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0" y="3938930"/>
            <a:ext cx="12192000" cy="45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낚시에 성공할 경우 보상이 편지함으로 지급되며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보물상자를 낚았을 경우 랜덤 박스가 아니라 랜덤으로 정해진 특정 아이템이 유저에게 지급된다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92188" y="5170730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낚시 성공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5170730"/>
            <a:ext cx="36615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특정한 아이템을 편지함으로 받음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4812705" y="51130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046142" y="1495713"/>
            <a:ext cx="3370874" cy="1901688"/>
            <a:chOff x="8552725" y="1477301"/>
            <a:chExt cx="3370874" cy="1901688"/>
          </a:xfrm>
        </p:grpSpPr>
        <p:pic>
          <p:nvPicPr>
            <p:cNvPr id="37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8552725" y="1477301"/>
              <a:ext cx="1558337" cy="159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10111062" y="1477324"/>
              <a:ext cx="1558337" cy="159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타원 27"/>
            <p:cNvSpPr/>
            <p:nvPr/>
          </p:nvSpPr>
          <p:spPr>
            <a:xfrm rot="5400000">
              <a:off x="9632635" y="2678270"/>
              <a:ext cx="624549" cy="38779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9747352" y="2962625"/>
              <a:ext cx="390062" cy="336261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 descr="Treasure Che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0868" y="2546257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0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유저는 일정량의 잡은 물고기를 낚시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가져가 자신이 원하는 아이템으로 바꿀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5891" y="3072713"/>
            <a:ext cx="436606" cy="1243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3" name="위쪽 화살표 2"/>
          <p:cNvSpPr/>
          <p:nvPr/>
        </p:nvSpPr>
        <p:spPr>
          <a:xfrm rot="18682540">
            <a:off x="2527615" y="4200038"/>
            <a:ext cx="412574" cy="5998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초보자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부부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크루원들과 낚시를 할 경우 더 좋은 보상을 얻을 수 있는 확률이 올라간다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673321" y="4092147"/>
            <a:ext cx="758636" cy="16464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4303516" y="4063315"/>
            <a:ext cx="758636" cy="1646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2305841" y="4075671"/>
            <a:ext cx="758636" cy="16464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1609743" y="4063314"/>
            <a:ext cx="758636" cy="16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039552" y="1054417"/>
            <a:ext cx="6124575" cy="5114925"/>
            <a:chOff x="4039552" y="1054417"/>
            <a:chExt cx="6124575" cy="5114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552" y="1054417"/>
              <a:ext cx="6124575" cy="5114925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5976850" y="4760026"/>
              <a:ext cx="3923608" cy="448888"/>
            </a:xfrm>
            <a:prstGeom prst="roundRect">
              <a:avLst>
                <a:gd name="adj" fmla="val 379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77737"/>
            <a:stretch/>
          </p:blipFill>
          <p:spPr>
            <a:xfrm>
              <a:off x="5976851" y="4760026"/>
              <a:ext cx="876796" cy="4633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35181" y="4761697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009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61308" y="4799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낚시터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90946" y="4807028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 / 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5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271451" y="956627"/>
            <a:ext cx="7462025" cy="4207555"/>
            <a:chOff x="1271451" y="956627"/>
            <a:chExt cx="7462025" cy="4207555"/>
          </a:xfrm>
        </p:grpSpPr>
        <p:sp>
          <p:nvSpPr>
            <p:cNvPr id="7" name="직사각형 6"/>
            <p:cNvSpPr/>
            <p:nvPr/>
          </p:nvSpPr>
          <p:spPr>
            <a:xfrm>
              <a:off x="1271451" y="2151017"/>
              <a:ext cx="3366641" cy="301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endParaRPr lang="ko-KR" altLang="en-US" dirty="0"/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384663" y="3143795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3435532" y="4393475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op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929" y="2553553"/>
              <a:ext cx="940109" cy="94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hef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830" y="3904489"/>
              <a:ext cx="854645" cy="85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octo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141" y="956627"/>
              <a:ext cx="940109" cy="94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아래쪽 화살표 7"/>
            <p:cNvSpPr/>
            <p:nvPr/>
          </p:nvSpPr>
          <p:spPr>
            <a:xfrm>
              <a:off x="3133432" y="2004937"/>
              <a:ext cx="484632" cy="97840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3227" y="2184221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라운지 입장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66835" y="2151017"/>
              <a:ext cx="3366641" cy="301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endParaRPr lang="ko-KR" altLang="en-US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5480047" y="3143795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7530916" y="4393475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Cop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313" y="2553553"/>
              <a:ext cx="940109" cy="94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hef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214" y="3904489"/>
              <a:ext cx="854645" cy="85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순서도: 판단 5"/>
            <p:cNvSpPr/>
            <p:nvPr/>
          </p:nvSpPr>
          <p:spPr>
            <a:xfrm>
              <a:off x="7188926" y="2857936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6" descr="Docto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114" y="2262913"/>
              <a:ext cx="940109" cy="94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4693582" y="3146081"/>
              <a:ext cx="596537" cy="90721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2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3896820" y="943430"/>
            <a:ext cx="1342837" cy="5975640"/>
            <a:chOff x="3896820" y="943430"/>
            <a:chExt cx="1342837" cy="5975640"/>
          </a:xfrm>
        </p:grpSpPr>
        <p:sp>
          <p:nvSpPr>
            <p:cNvPr id="4" name="타원 3"/>
            <p:cNvSpPr/>
            <p:nvPr/>
          </p:nvSpPr>
          <p:spPr>
            <a:xfrm>
              <a:off x="3970638" y="113682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427838" y="2051221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427838" y="2617959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7838" y="3795712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3938095" y="2585394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4859932" y="2601196"/>
              <a:ext cx="197709" cy="84026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96820" y="2585394"/>
              <a:ext cx="8430" cy="9896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059603" y="3470091"/>
              <a:ext cx="49426" cy="9132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 rot="20700000">
              <a:off x="4163307" y="5003801"/>
              <a:ext cx="370536" cy="1893455"/>
              <a:chOff x="3934670" y="4938739"/>
              <a:chExt cx="370536" cy="1893455"/>
            </a:xfrm>
          </p:grpSpPr>
          <p:cxnSp>
            <p:nvCxnSpPr>
              <p:cNvPr id="12" name="직선 연결선 11"/>
              <p:cNvCxnSpPr/>
              <p:nvPr/>
            </p:nvCxnSpPr>
            <p:spPr>
              <a:xfrm rot="900000" flipH="1">
                <a:off x="4196523" y="4938739"/>
                <a:ext cx="108683" cy="96193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900000">
                <a:off x="3934670" y="5884841"/>
                <a:ext cx="8237" cy="94735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 rot="900000" flipH="1">
              <a:off x="4357353" y="4981249"/>
              <a:ext cx="403113" cy="1937821"/>
              <a:chOff x="3897997" y="4936604"/>
              <a:chExt cx="403113" cy="1937821"/>
            </a:xfrm>
          </p:grpSpPr>
          <p:cxnSp>
            <p:nvCxnSpPr>
              <p:cNvPr id="27" name="직선 연결선 26"/>
              <p:cNvCxnSpPr/>
              <p:nvPr/>
            </p:nvCxnSpPr>
            <p:spPr>
              <a:xfrm rot="900000" flipH="1">
                <a:off x="4180308" y="4936604"/>
                <a:ext cx="120802" cy="99518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900000" flipH="1">
                <a:off x="3897997" y="5896470"/>
                <a:ext cx="16602" cy="97795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/>
            <p:cNvSpPr/>
            <p:nvPr/>
          </p:nvSpPr>
          <p:spPr>
            <a:xfrm>
              <a:off x="5105890" y="943430"/>
              <a:ext cx="133767" cy="58742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13790" y="3613810"/>
              <a:ext cx="452264" cy="127122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7370271" y="-536715"/>
            <a:ext cx="2572541" cy="7082752"/>
            <a:chOff x="3160221" y="-288568"/>
            <a:chExt cx="2572541" cy="7082752"/>
          </a:xfrm>
        </p:grpSpPr>
        <p:sp>
          <p:nvSpPr>
            <p:cNvPr id="43" name="타원 42"/>
            <p:cNvSpPr/>
            <p:nvPr/>
          </p:nvSpPr>
          <p:spPr>
            <a:xfrm>
              <a:off x="3970638" y="113682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427838" y="2051221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427838" y="2617959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427838" y="3795712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3938095" y="2585394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4933950" y="2563964"/>
              <a:ext cx="54276" cy="10174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896820" y="2585394"/>
              <a:ext cx="8430" cy="9896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318000" y="3635525"/>
              <a:ext cx="602114" cy="36497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 rot="20700000">
              <a:off x="3160221" y="5150168"/>
              <a:ext cx="1486693" cy="1644016"/>
              <a:chOff x="2941145" y="4969192"/>
              <a:chExt cx="1486693" cy="1644016"/>
            </a:xfrm>
          </p:grpSpPr>
          <p:cxnSp>
            <p:nvCxnSpPr>
              <p:cNvPr id="57" name="직선 연결선 56"/>
              <p:cNvCxnSpPr/>
              <p:nvPr/>
            </p:nvCxnSpPr>
            <p:spPr>
              <a:xfrm flipH="1">
                <a:off x="3695700" y="4969192"/>
                <a:ext cx="732138" cy="8220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H="1">
                <a:off x="2941145" y="5791200"/>
                <a:ext cx="732138" cy="8220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900000" flipH="1">
              <a:off x="4246069" y="5125158"/>
              <a:ext cx="1486693" cy="1644016"/>
              <a:chOff x="2941145" y="4969192"/>
              <a:chExt cx="1486693" cy="1644016"/>
            </a:xfrm>
          </p:grpSpPr>
          <p:cxnSp>
            <p:nvCxnSpPr>
              <p:cNvPr id="55" name="직선 연결선 54"/>
              <p:cNvCxnSpPr/>
              <p:nvPr/>
            </p:nvCxnSpPr>
            <p:spPr>
              <a:xfrm flipH="1">
                <a:off x="3695700" y="4969192"/>
                <a:ext cx="732138" cy="8220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2941145" y="5791200"/>
                <a:ext cx="732138" cy="8220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 rot="868124">
              <a:off x="4711813" y="-288568"/>
              <a:ext cx="137003" cy="53264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3913790" y="3696189"/>
              <a:ext cx="455010" cy="11679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8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낚시 </a:t>
            </a:r>
            <a:r>
              <a:rPr lang="ko-KR" altLang="en-US" sz="2400" b="1" dirty="0" err="1" smtClean="0"/>
              <a:t>컨탠츠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라운지에 있는 낚시터에 유저들이 모여서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낚시에 성공할 경우 물고기 또는 여러 가지 다양한 보상을 얻을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시스템 설명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라운지에 입장해서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클릭해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낚시를 하기 위해서는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미끼가 있어야 하는데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미끼는 상점에서 판매하며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낚시대는 기간제로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횟수제로 판매된다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 </a:t>
            </a:r>
            <a:r>
              <a:rPr lang="ko-KR" altLang="en-US" sz="1200" smtClean="0"/>
              <a:t>아이템을 낚을 수 있는 확률이 높은 낚시대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미끼 일수록 가격이 더 비싸다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유저의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나오고 여기서 유저는 자신이 원하는 낚싯대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미끼를 </a:t>
            </a:r>
            <a:r>
              <a:rPr lang="ko-KR" altLang="en-US" sz="1200" dirty="0" smtClean="0"/>
              <a:t>골라서 낚시를 할 수 </a:t>
            </a:r>
            <a:r>
              <a:rPr lang="ko-KR" altLang="en-US" sz="120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낚싯대와 미끼를 골라 사용하면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하나씩 차감되고 낚시가 시작된다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낚시를 시작하면 초반에는 물고기가 미끼를 물기 기다려야 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이후 물고기가 미끼를 물면 물고기 낚기 커맨드를 입력해서 물고기를 낚아야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 일수록 </a:t>
            </a:r>
            <a:r>
              <a:rPr lang="ko-KR" altLang="en-US" sz="1200" dirty="0" smtClean="0"/>
              <a:t>커맨드 난이도와 커맨드 </a:t>
            </a:r>
            <a:r>
              <a:rPr lang="ko-KR" altLang="en-US" sz="1200" smtClean="0"/>
              <a:t>입력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커맨드 입력 실패에 따른 낚시 최종 성공 조건이 힘들어진다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미끼로 탄생석 이상의 씨앗을 사용할 수 있다</a:t>
            </a:r>
            <a:r>
              <a:rPr lang="en-US" altLang="ko-KR" sz="1200" dirty="0" smtClean="0"/>
              <a:t>. (‘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씨앗 포함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신규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부부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동일 크루원 </a:t>
            </a:r>
            <a:r>
              <a:rPr lang="ko-KR" altLang="en-US" sz="1200" dirty="0" smtClean="0"/>
              <a:t>유저들과 함께 낚시를 할 경우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비기너스 럭</a:t>
            </a:r>
            <a:r>
              <a:rPr lang="en-US" altLang="ko-KR" sz="1200" dirty="0" smtClean="0"/>
              <a:t>’, ‘</a:t>
            </a:r>
            <a:r>
              <a:rPr lang="ko-KR" altLang="en-US" sz="1200" smtClean="0"/>
              <a:t>커플 버프</a:t>
            </a:r>
            <a:r>
              <a:rPr lang="en-US" altLang="ko-KR" sz="1200" dirty="0" smtClean="0"/>
              <a:t>‘ </a:t>
            </a:r>
            <a:r>
              <a:rPr lang="ko-KR" altLang="en-US" sz="1200" smtClean="0"/>
              <a:t>등의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버프가 걸려 더 좋은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보상를 낚을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낚시터 주변에 낚시 </a:t>
            </a:r>
            <a:r>
              <a:rPr lang="ko-KR" altLang="en-US" sz="1200" dirty="0" err="1" smtClean="0"/>
              <a:t>컨탠츠</a:t>
            </a:r>
            <a:r>
              <a:rPr lang="ko-KR" altLang="en-US" sz="1200" dirty="0" smtClean="0"/>
              <a:t>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가 있으며 낚은 물고기를 해당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주면 그에 따른 보상이 지급된다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자동으로 낚시를 진행할 수 있으며 자동 진행 시 수동 진행보다 보상이 좋지 않다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낚시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라운지에 분수가 있던 곳에 분수를 빼고 낚시터를 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en-US" altLang="ko-KR" sz="1200" dirty="0" smtClean="0"/>
              <a:t>NPC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3726023" y="-4327051"/>
            <a:ext cx="7365332" cy="10810871"/>
            <a:chOff x="-3726023" y="-4327051"/>
            <a:chExt cx="7365332" cy="10810871"/>
          </a:xfrm>
        </p:grpSpPr>
        <p:sp>
          <p:nvSpPr>
            <p:cNvPr id="33" name="오른쪽 화살표 32"/>
            <p:cNvSpPr/>
            <p:nvPr/>
          </p:nvSpPr>
          <p:spPr>
            <a:xfrm rot="5400000">
              <a:off x="250453" y="1292652"/>
              <a:ext cx="575871" cy="6436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3671978" y="-4327051"/>
              <a:ext cx="4987143" cy="5098237"/>
              <a:chOff x="-2076450" y="857250"/>
              <a:chExt cx="4987143" cy="5098237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74128" y="2594096"/>
                <a:ext cx="2536565" cy="3361391"/>
                <a:chOff x="1423126" y="1083164"/>
                <a:chExt cx="4309636" cy="5711020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970638" y="1136821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/>
                <p:cNvCxnSpPr/>
                <p:nvPr/>
              </p:nvCxnSpPr>
              <p:spPr>
                <a:xfrm>
                  <a:off x="4427838" y="2051221"/>
                  <a:ext cx="4119" cy="54369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4427838" y="2617959"/>
                  <a:ext cx="0" cy="111584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4427838" y="3795712"/>
                  <a:ext cx="0" cy="111584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3938095" y="2585394"/>
                  <a:ext cx="9144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flipH="1">
                  <a:off x="4905376" y="2381747"/>
                  <a:ext cx="200024" cy="2000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3896820" y="2585394"/>
                  <a:ext cx="665655" cy="386903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H="1" flipV="1">
                  <a:off x="4848225" y="2257922"/>
                  <a:ext cx="266700" cy="5715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/>
                <p:cNvGrpSpPr/>
                <p:nvPr/>
              </p:nvGrpSpPr>
              <p:grpSpPr>
                <a:xfrm rot="20700000">
                  <a:off x="3160221" y="5150168"/>
                  <a:ext cx="1486693" cy="1644016"/>
                  <a:chOff x="2941145" y="4969192"/>
                  <a:chExt cx="1486693" cy="1644016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 flipH="1">
                    <a:off x="3695700" y="4969192"/>
                    <a:ext cx="732138" cy="8220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2941145" y="5791200"/>
                    <a:ext cx="732138" cy="8220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그룹 51"/>
                <p:cNvGrpSpPr/>
                <p:nvPr/>
              </p:nvGrpSpPr>
              <p:grpSpPr>
                <a:xfrm rot="900000" flipH="1">
                  <a:off x="4246069" y="5125158"/>
                  <a:ext cx="1486693" cy="1644016"/>
                  <a:chOff x="2941145" y="4969192"/>
                  <a:chExt cx="1486693" cy="1644016"/>
                </a:xfrm>
              </p:grpSpPr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695700" y="4969192"/>
                    <a:ext cx="732138" cy="8220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 flipH="1">
                    <a:off x="2941145" y="5791200"/>
                    <a:ext cx="732138" cy="8220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직사각형 52"/>
                <p:cNvSpPr/>
                <p:nvPr/>
              </p:nvSpPr>
              <p:spPr>
                <a:xfrm rot="18771286">
                  <a:off x="3343468" y="-837178"/>
                  <a:ext cx="234950" cy="407563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" name="직선 연결선 53"/>
                <p:cNvCxnSpPr/>
                <p:nvPr/>
              </p:nvCxnSpPr>
              <p:spPr>
                <a:xfrm flipV="1">
                  <a:off x="4561490" y="2419847"/>
                  <a:ext cx="162910" cy="552443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자유형 1"/>
              <p:cNvSpPr/>
              <p:nvPr/>
            </p:nvSpPr>
            <p:spPr>
              <a:xfrm>
                <a:off x="-2076450" y="857250"/>
                <a:ext cx="2705100" cy="1009650"/>
              </a:xfrm>
              <a:custGeom>
                <a:avLst/>
                <a:gdLst>
                  <a:gd name="connsiteX0" fmla="*/ 2705100 w 2705100"/>
                  <a:gd name="connsiteY0" fmla="*/ 1009650 h 1009650"/>
                  <a:gd name="connsiteX1" fmla="*/ 2628900 w 2705100"/>
                  <a:gd name="connsiteY1" fmla="*/ 914400 h 1009650"/>
                  <a:gd name="connsiteX2" fmla="*/ 2552700 w 2705100"/>
                  <a:gd name="connsiteY2" fmla="*/ 800100 h 1009650"/>
                  <a:gd name="connsiteX3" fmla="*/ 2476500 w 2705100"/>
                  <a:gd name="connsiteY3" fmla="*/ 704850 h 1009650"/>
                  <a:gd name="connsiteX4" fmla="*/ 2438400 w 2705100"/>
                  <a:gd name="connsiteY4" fmla="*/ 647700 h 1009650"/>
                  <a:gd name="connsiteX5" fmla="*/ 2228850 w 2705100"/>
                  <a:gd name="connsiteY5" fmla="*/ 476250 h 1009650"/>
                  <a:gd name="connsiteX6" fmla="*/ 2114550 w 2705100"/>
                  <a:gd name="connsiteY6" fmla="*/ 400050 h 1009650"/>
                  <a:gd name="connsiteX7" fmla="*/ 1981200 w 2705100"/>
                  <a:gd name="connsiteY7" fmla="*/ 342900 h 1009650"/>
                  <a:gd name="connsiteX8" fmla="*/ 1924050 w 2705100"/>
                  <a:gd name="connsiteY8" fmla="*/ 304800 h 1009650"/>
                  <a:gd name="connsiteX9" fmla="*/ 1790700 w 2705100"/>
                  <a:gd name="connsiteY9" fmla="*/ 247650 h 1009650"/>
                  <a:gd name="connsiteX10" fmla="*/ 1714500 w 2705100"/>
                  <a:gd name="connsiteY10" fmla="*/ 190500 h 1009650"/>
                  <a:gd name="connsiteX11" fmla="*/ 1638300 w 2705100"/>
                  <a:gd name="connsiteY11" fmla="*/ 171450 h 1009650"/>
                  <a:gd name="connsiteX12" fmla="*/ 1581150 w 2705100"/>
                  <a:gd name="connsiteY12" fmla="*/ 133350 h 1009650"/>
                  <a:gd name="connsiteX13" fmla="*/ 1524000 w 2705100"/>
                  <a:gd name="connsiteY13" fmla="*/ 114300 h 1009650"/>
                  <a:gd name="connsiteX14" fmla="*/ 1409700 w 2705100"/>
                  <a:gd name="connsiteY14" fmla="*/ 57150 h 1009650"/>
                  <a:gd name="connsiteX15" fmla="*/ 1219200 w 2705100"/>
                  <a:gd name="connsiteY15" fmla="*/ 38100 h 1009650"/>
                  <a:gd name="connsiteX16" fmla="*/ 933450 w 2705100"/>
                  <a:gd name="connsiteY16" fmla="*/ 0 h 1009650"/>
                  <a:gd name="connsiteX17" fmla="*/ 266700 w 2705100"/>
                  <a:gd name="connsiteY17" fmla="*/ 19050 h 1009650"/>
                  <a:gd name="connsiteX18" fmla="*/ 190500 w 2705100"/>
                  <a:gd name="connsiteY18" fmla="*/ 38100 h 1009650"/>
                  <a:gd name="connsiteX19" fmla="*/ 0 w 2705100"/>
                  <a:gd name="connsiteY19" fmla="*/ 3810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05100" h="1009650">
                    <a:moveTo>
                      <a:pt x="2705100" y="1009650"/>
                    </a:moveTo>
                    <a:cubicBezTo>
                      <a:pt x="2679700" y="977900"/>
                      <a:pt x="2652815" y="947283"/>
                      <a:pt x="2628900" y="914400"/>
                    </a:cubicBezTo>
                    <a:cubicBezTo>
                      <a:pt x="2601967" y="877368"/>
                      <a:pt x="2581305" y="835856"/>
                      <a:pt x="2552700" y="800100"/>
                    </a:cubicBezTo>
                    <a:cubicBezTo>
                      <a:pt x="2527300" y="768350"/>
                      <a:pt x="2500896" y="737378"/>
                      <a:pt x="2476500" y="704850"/>
                    </a:cubicBezTo>
                    <a:cubicBezTo>
                      <a:pt x="2462763" y="686534"/>
                      <a:pt x="2453057" y="665289"/>
                      <a:pt x="2438400" y="647700"/>
                    </a:cubicBezTo>
                    <a:cubicBezTo>
                      <a:pt x="2386149" y="584999"/>
                      <a:pt x="2285421" y="513964"/>
                      <a:pt x="2228850" y="476250"/>
                    </a:cubicBezTo>
                    <a:cubicBezTo>
                      <a:pt x="2190750" y="450850"/>
                      <a:pt x="2157991" y="414530"/>
                      <a:pt x="2114550" y="400050"/>
                    </a:cubicBezTo>
                    <a:cubicBezTo>
                      <a:pt x="2050434" y="378678"/>
                      <a:pt x="2047112" y="380564"/>
                      <a:pt x="1981200" y="342900"/>
                    </a:cubicBezTo>
                    <a:cubicBezTo>
                      <a:pt x="1961321" y="331541"/>
                      <a:pt x="1943929" y="316159"/>
                      <a:pt x="1924050" y="304800"/>
                    </a:cubicBezTo>
                    <a:cubicBezTo>
                      <a:pt x="1858138" y="267136"/>
                      <a:pt x="1854816" y="269022"/>
                      <a:pt x="1790700" y="247650"/>
                    </a:cubicBezTo>
                    <a:cubicBezTo>
                      <a:pt x="1765300" y="228600"/>
                      <a:pt x="1742898" y="204699"/>
                      <a:pt x="1714500" y="190500"/>
                    </a:cubicBezTo>
                    <a:cubicBezTo>
                      <a:pt x="1691082" y="178791"/>
                      <a:pt x="1662365" y="181763"/>
                      <a:pt x="1638300" y="171450"/>
                    </a:cubicBezTo>
                    <a:cubicBezTo>
                      <a:pt x="1617256" y="162431"/>
                      <a:pt x="1601628" y="143589"/>
                      <a:pt x="1581150" y="133350"/>
                    </a:cubicBezTo>
                    <a:cubicBezTo>
                      <a:pt x="1563189" y="124370"/>
                      <a:pt x="1541961" y="123280"/>
                      <a:pt x="1524000" y="114300"/>
                    </a:cubicBezTo>
                    <a:cubicBezTo>
                      <a:pt x="1461209" y="82905"/>
                      <a:pt x="1478864" y="67791"/>
                      <a:pt x="1409700" y="57150"/>
                    </a:cubicBezTo>
                    <a:cubicBezTo>
                      <a:pt x="1346625" y="47446"/>
                      <a:pt x="1282626" y="45147"/>
                      <a:pt x="1219200" y="38100"/>
                    </a:cubicBezTo>
                    <a:cubicBezTo>
                      <a:pt x="1108413" y="25790"/>
                      <a:pt x="1041907" y="15494"/>
                      <a:pt x="933450" y="0"/>
                    </a:cubicBezTo>
                    <a:cubicBezTo>
                      <a:pt x="711200" y="6350"/>
                      <a:pt x="488749" y="7663"/>
                      <a:pt x="266700" y="19050"/>
                    </a:cubicBezTo>
                    <a:cubicBezTo>
                      <a:pt x="240553" y="20391"/>
                      <a:pt x="216615" y="36235"/>
                      <a:pt x="190500" y="38100"/>
                    </a:cubicBezTo>
                    <a:cubicBezTo>
                      <a:pt x="127161" y="42624"/>
                      <a:pt x="63500" y="38100"/>
                      <a:pt x="0" y="38100"/>
                    </a:cubicBezTo>
                  </a:path>
                </a:pathLst>
              </a:cu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-3726023" y="2571750"/>
              <a:ext cx="3691343" cy="3329810"/>
              <a:chOff x="3160221" y="1136821"/>
              <a:chExt cx="6271610" cy="5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70638" y="1136821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427838" y="2051221"/>
                <a:ext cx="4119" cy="5436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4427838" y="2617959"/>
                <a:ext cx="0" cy="111584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427838" y="3795712"/>
                <a:ext cx="0" cy="111584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3938095" y="2585394"/>
                <a:ext cx="9144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 flipV="1">
                <a:off x="4988226" y="2563964"/>
                <a:ext cx="498174" cy="11305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896820" y="2585394"/>
                <a:ext cx="646605" cy="34880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 flipV="1">
                <a:off x="5562600" y="2696072"/>
                <a:ext cx="342900" cy="4286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700000">
                <a:off x="3160221" y="5150168"/>
                <a:ext cx="1486693" cy="1644016"/>
                <a:chOff x="2941145" y="4969192"/>
                <a:chExt cx="1486693" cy="1644016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3695700" y="4969192"/>
                  <a:ext cx="732138" cy="8220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H="1">
                  <a:off x="2941145" y="5791200"/>
                  <a:ext cx="732138" cy="8220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900000" flipH="1">
                <a:off x="4246069" y="5125158"/>
                <a:ext cx="1486693" cy="1644016"/>
                <a:chOff x="2941145" y="4969192"/>
                <a:chExt cx="1486693" cy="1644016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flipH="1">
                  <a:off x="3695700" y="4969192"/>
                  <a:ext cx="732138" cy="8220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flipH="1">
                  <a:off x="2941145" y="5791200"/>
                  <a:ext cx="732138" cy="8220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 rot="3700539">
                <a:off x="7276540" y="233119"/>
                <a:ext cx="234950" cy="407563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4599590" y="2896089"/>
                <a:ext cx="982060" cy="35243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자유형 3"/>
            <p:cNvSpPr/>
            <p:nvPr/>
          </p:nvSpPr>
          <p:spPr>
            <a:xfrm>
              <a:off x="-163307" y="2453822"/>
              <a:ext cx="2325936" cy="3656692"/>
            </a:xfrm>
            <a:custGeom>
              <a:avLst/>
              <a:gdLst>
                <a:gd name="connsiteX0" fmla="*/ 0 w 5314950"/>
                <a:gd name="connsiteY0" fmla="*/ 213178 h 3795544"/>
                <a:gd name="connsiteX1" fmla="*/ 209550 w 5314950"/>
                <a:gd name="connsiteY1" fmla="*/ 136978 h 3795544"/>
                <a:gd name="connsiteX2" fmla="*/ 323850 w 5314950"/>
                <a:gd name="connsiteY2" fmla="*/ 117928 h 3795544"/>
                <a:gd name="connsiteX3" fmla="*/ 495300 w 5314950"/>
                <a:gd name="connsiteY3" fmla="*/ 79828 h 3795544"/>
                <a:gd name="connsiteX4" fmla="*/ 685800 w 5314950"/>
                <a:gd name="connsiteY4" fmla="*/ 60778 h 3795544"/>
                <a:gd name="connsiteX5" fmla="*/ 1695450 w 5314950"/>
                <a:gd name="connsiteY5" fmla="*/ 60778 h 3795544"/>
                <a:gd name="connsiteX6" fmla="*/ 1905000 w 5314950"/>
                <a:gd name="connsiteY6" fmla="*/ 98878 h 3795544"/>
                <a:gd name="connsiteX7" fmla="*/ 2095500 w 5314950"/>
                <a:gd name="connsiteY7" fmla="*/ 136978 h 3795544"/>
                <a:gd name="connsiteX8" fmla="*/ 2305050 w 5314950"/>
                <a:gd name="connsiteY8" fmla="*/ 213178 h 3795544"/>
                <a:gd name="connsiteX9" fmla="*/ 2419350 w 5314950"/>
                <a:gd name="connsiteY9" fmla="*/ 232228 h 3795544"/>
                <a:gd name="connsiteX10" fmla="*/ 2590800 w 5314950"/>
                <a:gd name="connsiteY10" fmla="*/ 308428 h 3795544"/>
                <a:gd name="connsiteX11" fmla="*/ 2819400 w 5314950"/>
                <a:gd name="connsiteY11" fmla="*/ 403678 h 3795544"/>
                <a:gd name="connsiteX12" fmla="*/ 2952750 w 5314950"/>
                <a:gd name="connsiteY12" fmla="*/ 479878 h 3795544"/>
                <a:gd name="connsiteX13" fmla="*/ 3009900 w 5314950"/>
                <a:gd name="connsiteY13" fmla="*/ 517978 h 3795544"/>
                <a:gd name="connsiteX14" fmla="*/ 3105150 w 5314950"/>
                <a:gd name="connsiteY14" fmla="*/ 613228 h 3795544"/>
                <a:gd name="connsiteX15" fmla="*/ 3143250 w 5314950"/>
                <a:gd name="connsiteY15" fmla="*/ 670378 h 3795544"/>
                <a:gd name="connsiteX16" fmla="*/ 3219450 w 5314950"/>
                <a:gd name="connsiteY16" fmla="*/ 727528 h 3795544"/>
                <a:gd name="connsiteX17" fmla="*/ 3276600 w 5314950"/>
                <a:gd name="connsiteY17" fmla="*/ 784678 h 3795544"/>
                <a:gd name="connsiteX18" fmla="*/ 3429000 w 5314950"/>
                <a:gd name="connsiteY18" fmla="*/ 879928 h 3795544"/>
                <a:gd name="connsiteX19" fmla="*/ 3467100 w 5314950"/>
                <a:gd name="connsiteY19" fmla="*/ 937078 h 3795544"/>
                <a:gd name="connsiteX20" fmla="*/ 3524250 w 5314950"/>
                <a:gd name="connsiteY20" fmla="*/ 994228 h 3795544"/>
                <a:gd name="connsiteX21" fmla="*/ 3562350 w 5314950"/>
                <a:gd name="connsiteY21" fmla="*/ 1051378 h 3795544"/>
                <a:gd name="connsiteX22" fmla="*/ 3733800 w 5314950"/>
                <a:gd name="connsiteY22" fmla="*/ 1222828 h 3795544"/>
                <a:gd name="connsiteX23" fmla="*/ 3790950 w 5314950"/>
                <a:gd name="connsiteY23" fmla="*/ 1279978 h 3795544"/>
                <a:gd name="connsiteX24" fmla="*/ 3924300 w 5314950"/>
                <a:gd name="connsiteY24" fmla="*/ 1432378 h 3795544"/>
                <a:gd name="connsiteX25" fmla="*/ 4019550 w 5314950"/>
                <a:gd name="connsiteY25" fmla="*/ 1565728 h 3795544"/>
                <a:gd name="connsiteX26" fmla="*/ 4095750 w 5314950"/>
                <a:gd name="connsiteY26" fmla="*/ 1680028 h 3795544"/>
                <a:gd name="connsiteX27" fmla="*/ 4133850 w 5314950"/>
                <a:gd name="connsiteY27" fmla="*/ 1737178 h 3795544"/>
                <a:gd name="connsiteX28" fmla="*/ 4191000 w 5314950"/>
                <a:gd name="connsiteY28" fmla="*/ 1775278 h 3795544"/>
                <a:gd name="connsiteX29" fmla="*/ 4210050 w 5314950"/>
                <a:gd name="connsiteY29" fmla="*/ 1832428 h 3795544"/>
                <a:gd name="connsiteX30" fmla="*/ 4343400 w 5314950"/>
                <a:gd name="connsiteY30" fmla="*/ 2003878 h 3795544"/>
                <a:gd name="connsiteX31" fmla="*/ 4400550 w 5314950"/>
                <a:gd name="connsiteY31" fmla="*/ 2041978 h 3795544"/>
                <a:gd name="connsiteX32" fmla="*/ 4419600 w 5314950"/>
                <a:gd name="connsiteY32" fmla="*/ 2099128 h 3795544"/>
                <a:gd name="connsiteX33" fmla="*/ 4533900 w 5314950"/>
                <a:gd name="connsiteY33" fmla="*/ 2270578 h 3795544"/>
                <a:gd name="connsiteX34" fmla="*/ 4648200 w 5314950"/>
                <a:gd name="connsiteY34" fmla="*/ 2442028 h 3795544"/>
                <a:gd name="connsiteX35" fmla="*/ 4686300 w 5314950"/>
                <a:gd name="connsiteY35" fmla="*/ 2499178 h 3795544"/>
                <a:gd name="connsiteX36" fmla="*/ 4743450 w 5314950"/>
                <a:gd name="connsiteY36" fmla="*/ 2556328 h 3795544"/>
                <a:gd name="connsiteX37" fmla="*/ 4781550 w 5314950"/>
                <a:gd name="connsiteY37" fmla="*/ 2613478 h 3795544"/>
                <a:gd name="connsiteX38" fmla="*/ 4819650 w 5314950"/>
                <a:gd name="connsiteY38" fmla="*/ 2727778 h 3795544"/>
                <a:gd name="connsiteX39" fmla="*/ 4876800 w 5314950"/>
                <a:gd name="connsiteY39" fmla="*/ 2765878 h 3795544"/>
                <a:gd name="connsiteX40" fmla="*/ 4914900 w 5314950"/>
                <a:gd name="connsiteY40" fmla="*/ 2880178 h 3795544"/>
                <a:gd name="connsiteX41" fmla="*/ 4991100 w 5314950"/>
                <a:gd name="connsiteY41" fmla="*/ 2994478 h 3795544"/>
                <a:gd name="connsiteX42" fmla="*/ 5029200 w 5314950"/>
                <a:gd name="connsiteY42" fmla="*/ 3108778 h 3795544"/>
                <a:gd name="connsiteX43" fmla="*/ 5105400 w 5314950"/>
                <a:gd name="connsiteY43" fmla="*/ 3223078 h 3795544"/>
                <a:gd name="connsiteX44" fmla="*/ 5124450 w 5314950"/>
                <a:gd name="connsiteY44" fmla="*/ 3280228 h 3795544"/>
                <a:gd name="connsiteX45" fmla="*/ 5162550 w 5314950"/>
                <a:gd name="connsiteY45" fmla="*/ 3337378 h 3795544"/>
                <a:gd name="connsiteX46" fmla="*/ 5200650 w 5314950"/>
                <a:gd name="connsiteY46" fmla="*/ 3451678 h 3795544"/>
                <a:gd name="connsiteX47" fmla="*/ 5219700 w 5314950"/>
                <a:gd name="connsiteY47" fmla="*/ 3508828 h 3795544"/>
                <a:gd name="connsiteX48" fmla="*/ 5238750 w 5314950"/>
                <a:gd name="connsiteY48" fmla="*/ 3565978 h 3795544"/>
                <a:gd name="connsiteX49" fmla="*/ 5238750 w 5314950"/>
                <a:gd name="connsiteY49" fmla="*/ 3318328 h 3795544"/>
                <a:gd name="connsiteX50" fmla="*/ 5219700 w 5314950"/>
                <a:gd name="connsiteY50" fmla="*/ 3223078 h 3795544"/>
                <a:gd name="connsiteX51" fmla="*/ 5276850 w 5314950"/>
                <a:gd name="connsiteY51" fmla="*/ 3585028 h 3795544"/>
                <a:gd name="connsiteX52" fmla="*/ 5314950 w 5314950"/>
                <a:gd name="connsiteY52" fmla="*/ 3699328 h 3795544"/>
                <a:gd name="connsiteX53" fmla="*/ 5295900 w 5314950"/>
                <a:gd name="connsiteY53" fmla="*/ 3794578 h 3795544"/>
                <a:gd name="connsiteX54" fmla="*/ 5257800 w 5314950"/>
                <a:gd name="connsiteY54" fmla="*/ 3680278 h 3795544"/>
                <a:gd name="connsiteX55" fmla="*/ 5238750 w 5314950"/>
                <a:gd name="connsiteY55" fmla="*/ 3623128 h 3795544"/>
                <a:gd name="connsiteX56" fmla="*/ 5219700 w 5314950"/>
                <a:gd name="connsiteY56" fmla="*/ 3565978 h 3795544"/>
                <a:gd name="connsiteX57" fmla="*/ 5238750 w 5314950"/>
                <a:gd name="connsiteY57" fmla="*/ 3375478 h 3795544"/>
                <a:gd name="connsiteX58" fmla="*/ 5257800 w 5314950"/>
                <a:gd name="connsiteY58" fmla="*/ 3318328 h 3795544"/>
                <a:gd name="connsiteX59" fmla="*/ 5276850 w 5314950"/>
                <a:gd name="connsiteY59" fmla="*/ 3242128 h 3795544"/>
                <a:gd name="connsiteX60" fmla="*/ 5257800 w 5314950"/>
                <a:gd name="connsiteY60" fmla="*/ 3299278 h 3795544"/>
                <a:gd name="connsiteX61" fmla="*/ 5257800 w 5314950"/>
                <a:gd name="connsiteY61" fmla="*/ 3432628 h 3795544"/>
                <a:gd name="connsiteX62" fmla="*/ 5238750 w 5314950"/>
                <a:gd name="connsiteY62" fmla="*/ 3356428 h 3795544"/>
                <a:gd name="connsiteX63" fmla="*/ 5200650 w 5314950"/>
                <a:gd name="connsiteY63" fmla="*/ 3318328 h 379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14950" h="3795544">
                  <a:moveTo>
                    <a:pt x="0" y="213178"/>
                  </a:moveTo>
                  <a:cubicBezTo>
                    <a:pt x="43292" y="195861"/>
                    <a:pt x="167624" y="143966"/>
                    <a:pt x="209550" y="136978"/>
                  </a:cubicBezTo>
                  <a:cubicBezTo>
                    <a:pt x="247650" y="130628"/>
                    <a:pt x="285975" y="125503"/>
                    <a:pt x="323850" y="117928"/>
                  </a:cubicBezTo>
                  <a:cubicBezTo>
                    <a:pt x="381257" y="106447"/>
                    <a:pt x="437472" y="88959"/>
                    <a:pt x="495300" y="79828"/>
                  </a:cubicBezTo>
                  <a:cubicBezTo>
                    <a:pt x="558336" y="69875"/>
                    <a:pt x="622300" y="67128"/>
                    <a:pt x="685800" y="60778"/>
                  </a:cubicBezTo>
                  <a:cubicBezTo>
                    <a:pt x="1041699" y="-57855"/>
                    <a:pt x="762703" y="28050"/>
                    <a:pt x="1695450" y="60778"/>
                  </a:cubicBezTo>
                  <a:cubicBezTo>
                    <a:pt x="1812909" y="64899"/>
                    <a:pt x="1809618" y="79802"/>
                    <a:pt x="1905000" y="98878"/>
                  </a:cubicBezTo>
                  <a:cubicBezTo>
                    <a:pt x="1975345" y="112947"/>
                    <a:pt x="2029127" y="114854"/>
                    <a:pt x="2095500" y="136978"/>
                  </a:cubicBezTo>
                  <a:cubicBezTo>
                    <a:pt x="2209124" y="174853"/>
                    <a:pt x="2180523" y="182046"/>
                    <a:pt x="2305050" y="213178"/>
                  </a:cubicBezTo>
                  <a:cubicBezTo>
                    <a:pt x="2342522" y="222546"/>
                    <a:pt x="2381250" y="225878"/>
                    <a:pt x="2419350" y="232228"/>
                  </a:cubicBezTo>
                  <a:cubicBezTo>
                    <a:pt x="2687731" y="366419"/>
                    <a:pt x="2274596" y="162488"/>
                    <a:pt x="2590800" y="308428"/>
                  </a:cubicBezTo>
                  <a:cubicBezTo>
                    <a:pt x="2798584" y="404329"/>
                    <a:pt x="2673364" y="367169"/>
                    <a:pt x="2819400" y="403678"/>
                  </a:cubicBezTo>
                  <a:cubicBezTo>
                    <a:pt x="2958637" y="496503"/>
                    <a:pt x="2783563" y="383200"/>
                    <a:pt x="2952750" y="479878"/>
                  </a:cubicBezTo>
                  <a:cubicBezTo>
                    <a:pt x="2972629" y="491237"/>
                    <a:pt x="2990850" y="505278"/>
                    <a:pt x="3009900" y="517978"/>
                  </a:cubicBezTo>
                  <a:cubicBezTo>
                    <a:pt x="3111500" y="670378"/>
                    <a:pt x="2978150" y="486228"/>
                    <a:pt x="3105150" y="613228"/>
                  </a:cubicBezTo>
                  <a:cubicBezTo>
                    <a:pt x="3121339" y="629417"/>
                    <a:pt x="3127061" y="654189"/>
                    <a:pt x="3143250" y="670378"/>
                  </a:cubicBezTo>
                  <a:cubicBezTo>
                    <a:pt x="3165701" y="692829"/>
                    <a:pt x="3195344" y="706865"/>
                    <a:pt x="3219450" y="727528"/>
                  </a:cubicBezTo>
                  <a:cubicBezTo>
                    <a:pt x="3239905" y="745061"/>
                    <a:pt x="3254677" y="769019"/>
                    <a:pt x="3276600" y="784678"/>
                  </a:cubicBezTo>
                  <a:cubicBezTo>
                    <a:pt x="3382231" y="860128"/>
                    <a:pt x="3328927" y="779855"/>
                    <a:pt x="3429000" y="879928"/>
                  </a:cubicBezTo>
                  <a:cubicBezTo>
                    <a:pt x="3445189" y="896117"/>
                    <a:pt x="3452443" y="919489"/>
                    <a:pt x="3467100" y="937078"/>
                  </a:cubicBezTo>
                  <a:cubicBezTo>
                    <a:pt x="3484347" y="957774"/>
                    <a:pt x="3507003" y="973532"/>
                    <a:pt x="3524250" y="994228"/>
                  </a:cubicBezTo>
                  <a:cubicBezTo>
                    <a:pt x="3538907" y="1011817"/>
                    <a:pt x="3547139" y="1034266"/>
                    <a:pt x="3562350" y="1051378"/>
                  </a:cubicBezTo>
                  <a:lnTo>
                    <a:pt x="3733800" y="1222828"/>
                  </a:lnTo>
                  <a:cubicBezTo>
                    <a:pt x="3752850" y="1241878"/>
                    <a:pt x="3776006" y="1257562"/>
                    <a:pt x="3790950" y="1279978"/>
                  </a:cubicBezTo>
                  <a:cubicBezTo>
                    <a:pt x="3879850" y="1413328"/>
                    <a:pt x="3829050" y="1368878"/>
                    <a:pt x="3924300" y="1432378"/>
                  </a:cubicBezTo>
                  <a:cubicBezTo>
                    <a:pt x="4048168" y="1618180"/>
                    <a:pt x="3854147" y="1329437"/>
                    <a:pt x="4019550" y="1565728"/>
                  </a:cubicBezTo>
                  <a:cubicBezTo>
                    <a:pt x="4045809" y="1603241"/>
                    <a:pt x="4070350" y="1641928"/>
                    <a:pt x="4095750" y="1680028"/>
                  </a:cubicBezTo>
                  <a:cubicBezTo>
                    <a:pt x="4108450" y="1699078"/>
                    <a:pt x="4114800" y="1724478"/>
                    <a:pt x="4133850" y="1737178"/>
                  </a:cubicBezTo>
                  <a:lnTo>
                    <a:pt x="4191000" y="1775278"/>
                  </a:lnTo>
                  <a:cubicBezTo>
                    <a:pt x="4197350" y="1794328"/>
                    <a:pt x="4200298" y="1814875"/>
                    <a:pt x="4210050" y="1832428"/>
                  </a:cubicBezTo>
                  <a:cubicBezTo>
                    <a:pt x="4246672" y="1898347"/>
                    <a:pt x="4285949" y="1956002"/>
                    <a:pt x="4343400" y="2003878"/>
                  </a:cubicBezTo>
                  <a:cubicBezTo>
                    <a:pt x="4360989" y="2018535"/>
                    <a:pt x="4381500" y="2029278"/>
                    <a:pt x="4400550" y="2041978"/>
                  </a:cubicBezTo>
                  <a:cubicBezTo>
                    <a:pt x="4406900" y="2061028"/>
                    <a:pt x="4409848" y="2081575"/>
                    <a:pt x="4419600" y="2099128"/>
                  </a:cubicBezTo>
                  <a:lnTo>
                    <a:pt x="4533900" y="2270578"/>
                  </a:lnTo>
                  <a:lnTo>
                    <a:pt x="4648200" y="2442028"/>
                  </a:lnTo>
                  <a:cubicBezTo>
                    <a:pt x="4660900" y="2461078"/>
                    <a:pt x="4670111" y="2482989"/>
                    <a:pt x="4686300" y="2499178"/>
                  </a:cubicBezTo>
                  <a:cubicBezTo>
                    <a:pt x="4705350" y="2518228"/>
                    <a:pt x="4726203" y="2535632"/>
                    <a:pt x="4743450" y="2556328"/>
                  </a:cubicBezTo>
                  <a:cubicBezTo>
                    <a:pt x="4758107" y="2573917"/>
                    <a:pt x="4772251" y="2592556"/>
                    <a:pt x="4781550" y="2613478"/>
                  </a:cubicBezTo>
                  <a:cubicBezTo>
                    <a:pt x="4797861" y="2650178"/>
                    <a:pt x="4786234" y="2705501"/>
                    <a:pt x="4819650" y="2727778"/>
                  </a:cubicBezTo>
                  <a:lnTo>
                    <a:pt x="4876800" y="2765878"/>
                  </a:lnTo>
                  <a:cubicBezTo>
                    <a:pt x="4889500" y="2803978"/>
                    <a:pt x="4892623" y="2846762"/>
                    <a:pt x="4914900" y="2880178"/>
                  </a:cubicBezTo>
                  <a:cubicBezTo>
                    <a:pt x="4940300" y="2918278"/>
                    <a:pt x="4976620" y="2951037"/>
                    <a:pt x="4991100" y="2994478"/>
                  </a:cubicBezTo>
                  <a:cubicBezTo>
                    <a:pt x="5003800" y="3032578"/>
                    <a:pt x="5006923" y="3075362"/>
                    <a:pt x="5029200" y="3108778"/>
                  </a:cubicBezTo>
                  <a:cubicBezTo>
                    <a:pt x="5054600" y="3146878"/>
                    <a:pt x="5090920" y="3179637"/>
                    <a:pt x="5105400" y="3223078"/>
                  </a:cubicBezTo>
                  <a:cubicBezTo>
                    <a:pt x="5111750" y="3242128"/>
                    <a:pt x="5115470" y="3262267"/>
                    <a:pt x="5124450" y="3280228"/>
                  </a:cubicBezTo>
                  <a:cubicBezTo>
                    <a:pt x="5134689" y="3300706"/>
                    <a:pt x="5153251" y="3316456"/>
                    <a:pt x="5162550" y="3337378"/>
                  </a:cubicBezTo>
                  <a:cubicBezTo>
                    <a:pt x="5178861" y="3374078"/>
                    <a:pt x="5187950" y="3413578"/>
                    <a:pt x="5200650" y="3451678"/>
                  </a:cubicBezTo>
                  <a:lnTo>
                    <a:pt x="5219700" y="3508828"/>
                  </a:lnTo>
                  <a:lnTo>
                    <a:pt x="5238750" y="3565978"/>
                  </a:lnTo>
                  <a:cubicBezTo>
                    <a:pt x="5276404" y="3453017"/>
                    <a:pt x="5264810" y="3513774"/>
                    <a:pt x="5238750" y="3318328"/>
                  </a:cubicBezTo>
                  <a:cubicBezTo>
                    <a:pt x="5234471" y="3286233"/>
                    <a:pt x="5219700" y="3190699"/>
                    <a:pt x="5219700" y="3223078"/>
                  </a:cubicBezTo>
                  <a:cubicBezTo>
                    <a:pt x="5219700" y="3292597"/>
                    <a:pt x="5256980" y="3525419"/>
                    <a:pt x="5276850" y="3585028"/>
                  </a:cubicBezTo>
                  <a:lnTo>
                    <a:pt x="5314950" y="3699328"/>
                  </a:lnTo>
                  <a:cubicBezTo>
                    <a:pt x="5308600" y="3731078"/>
                    <a:pt x="5326617" y="3804817"/>
                    <a:pt x="5295900" y="3794578"/>
                  </a:cubicBezTo>
                  <a:cubicBezTo>
                    <a:pt x="5257800" y="3781878"/>
                    <a:pt x="5270500" y="3718378"/>
                    <a:pt x="5257800" y="3680278"/>
                  </a:cubicBezTo>
                  <a:lnTo>
                    <a:pt x="5238750" y="3623128"/>
                  </a:lnTo>
                  <a:lnTo>
                    <a:pt x="5219700" y="3565978"/>
                  </a:lnTo>
                  <a:cubicBezTo>
                    <a:pt x="5226050" y="3502478"/>
                    <a:pt x="5229046" y="3438553"/>
                    <a:pt x="5238750" y="3375478"/>
                  </a:cubicBezTo>
                  <a:cubicBezTo>
                    <a:pt x="5241803" y="3355631"/>
                    <a:pt x="5252283" y="3337636"/>
                    <a:pt x="5257800" y="3318328"/>
                  </a:cubicBezTo>
                  <a:cubicBezTo>
                    <a:pt x="5264993" y="3293154"/>
                    <a:pt x="5270500" y="3267528"/>
                    <a:pt x="5276850" y="3242128"/>
                  </a:cubicBezTo>
                  <a:cubicBezTo>
                    <a:pt x="5228093" y="3705317"/>
                    <a:pt x="5231182" y="3725158"/>
                    <a:pt x="5257800" y="3299278"/>
                  </a:cubicBezTo>
                  <a:cubicBezTo>
                    <a:pt x="5269258" y="3413854"/>
                    <a:pt x="5300048" y="3580497"/>
                    <a:pt x="5257800" y="3432628"/>
                  </a:cubicBezTo>
                  <a:cubicBezTo>
                    <a:pt x="5250607" y="3407454"/>
                    <a:pt x="5250459" y="3379846"/>
                    <a:pt x="5238750" y="3356428"/>
                  </a:cubicBezTo>
                  <a:cubicBezTo>
                    <a:pt x="5230718" y="3340364"/>
                    <a:pt x="5213350" y="3331028"/>
                    <a:pt x="5200650" y="3318328"/>
                  </a:cubicBezTo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82852" y="5981780"/>
              <a:ext cx="2956457" cy="502040"/>
              <a:chOff x="6856784" y="5880193"/>
              <a:chExt cx="2956457" cy="50204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325362" y="5959763"/>
                <a:ext cx="2019300" cy="3429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856784" y="5880193"/>
                <a:ext cx="2956457" cy="50204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645408" y="6007120"/>
                <a:ext cx="1379209" cy="23420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7906822" y="6051511"/>
                <a:ext cx="856380" cy="14542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2109993" y="5191578"/>
              <a:ext cx="57150" cy="10477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4284" y="644652"/>
            <a:ext cx="8150343" cy="5787440"/>
            <a:chOff x="-34284" y="644652"/>
            <a:chExt cx="8150343" cy="5787440"/>
          </a:xfrm>
        </p:grpSpPr>
        <p:grpSp>
          <p:nvGrpSpPr>
            <p:cNvPr id="37" name="그룹 36"/>
            <p:cNvGrpSpPr/>
            <p:nvPr/>
          </p:nvGrpSpPr>
          <p:grpSpPr>
            <a:xfrm>
              <a:off x="-34284" y="644652"/>
              <a:ext cx="4595898" cy="5787440"/>
              <a:chOff x="3896820" y="1136821"/>
              <a:chExt cx="4595898" cy="578744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70638" y="1136821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427838" y="2051221"/>
                <a:ext cx="4119" cy="5436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4427838" y="2617959"/>
                <a:ext cx="0" cy="111584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427838" y="3795712"/>
                <a:ext cx="0" cy="111584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3938095" y="2585394"/>
                <a:ext cx="9144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 flipV="1">
                <a:off x="4928912" y="2592818"/>
                <a:ext cx="98854" cy="5025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896820" y="2585394"/>
                <a:ext cx="389541" cy="6252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V="1">
                <a:off x="5011290" y="3140917"/>
                <a:ext cx="32327" cy="47339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700000">
                <a:off x="3985472" y="5006961"/>
                <a:ext cx="542441" cy="1917300"/>
                <a:chOff x="3756064" y="4917604"/>
                <a:chExt cx="542441" cy="1917300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900000" flipH="1">
                  <a:off x="4035989" y="4917604"/>
                  <a:ext cx="262516" cy="1033973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rot="900000" flipH="1">
                  <a:off x="3756064" y="5900537"/>
                  <a:ext cx="18272" cy="93436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900000" flipH="1">
                <a:off x="4353698" y="4978332"/>
                <a:ext cx="428487" cy="1941686"/>
                <a:chOff x="3876841" y="4931383"/>
                <a:chExt cx="428487" cy="1941686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900000" flipH="1">
                  <a:off x="4140651" y="4931383"/>
                  <a:ext cx="164677" cy="96836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900000">
                  <a:off x="3876841" y="5864264"/>
                  <a:ext cx="5427" cy="10088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 rot="3700539">
                <a:off x="6337427" y="768578"/>
                <a:ext cx="234950" cy="407563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4303028" y="3275030"/>
                <a:ext cx="551744" cy="38870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4313443" y="1162259"/>
              <a:ext cx="3802616" cy="4029998"/>
              <a:chOff x="11457193" y="3829259"/>
              <a:chExt cx="3802616" cy="4029998"/>
            </a:xfrm>
          </p:grpSpPr>
          <p:sp>
            <p:nvSpPr>
              <p:cNvPr id="20" name="자유형 19"/>
              <p:cNvSpPr/>
              <p:nvPr/>
            </p:nvSpPr>
            <p:spPr>
              <a:xfrm>
                <a:off x="11457193" y="3829259"/>
                <a:ext cx="2325936" cy="3656692"/>
              </a:xfrm>
              <a:custGeom>
                <a:avLst/>
                <a:gdLst>
                  <a:gd name="connsiteX0" fmla="*/ 0 w 5314950"/>
                  <a:gd name="connsiteY0" fmla="*/ 213178 h 3795544"/>
                  <a:gd name="connsiteX1" fmla="*/ 209550 w 5314950"/>
                  <a:gd name="connsiteY1" fmla="*/ 136978 h 3795544"/>
                  <a:gd name="connsiteX2" fmla="*/ 323850 w 5314950"/>
                  <a:gd name="connsiteY2" fmla="*/ 117928 h 3795544"/>
                  <a:gd name="connsiteX3" fmla="*/ 495300 w 5314950"/>
                  <a:gd name="connsiteY3" fmla="*/ 79828 h 3795544"/>
                  <a:gd name="connsiteX4" fmla="*/ 685800 w 5314950"/>
                  <a:gd name="connsiteY4" fmla="*/ 60778 h 3795544"/>
                  <a:gd name="connsiteX5" fmla="*/ 1695450 w 5314950"/>
                  <a:gd name="connsiteY5" fmla="*/ 60778 h 3795544"/>
                  <a:gd name="connsiteX6" fmla="*/ 1905000 w 5314950"/>
                  <a:gd name="connsiteY6" fmla="*/ 98878 h 3795544"/>
                  <a:gd name="connsiteX7" fmla="*/ 2095500 w 5314950"/>
                  <a:gd name="connsiteY7" fmla="*/ 136978 h 3795544"/>
                  <a:gd name="connsiteX8" fmla="*/ 2305050 w 5314950"/>
                  <a:gd name="connsiteY8" fmla="*/ 213178 h 3795544"/>
                  <a:gd name="connsiteX9" fmla="*/ 2419350 w 5314950"/>
                  <a:gd name="connsiteY9" fmla="*/ 232228 h 3795544"/>
                  <a:gd name="connsiteX10" fmla="*/ 2590800 w 5314950"/>
                  <a:gd name="connsiteY10" fmla="*/ 308428 h 3795544"/>
                  <a:gd name="connsiteX11" fmla="*/ 2819400 w 5314950"/>
                  <a:gd name="connsiteY11" fmla="*/ 403678 h 3795544"/>
                  <a:gd name="connsiteX12" fmla="*/ 2952750 w 5314950"/>
                  <a:gd name="connsiteY12" fmla="*/ 479878 h 3795544"/>
                  <a:gd name="connsiteX13" fmla="*/ 3009900 w 5314950"/>
                  <a:gd name="connsiteY13" fmla="*/ 517978 h 3795544"/>
                  <a:gd name="connsiteX14" fmla="*/ 3105150 w 5314950"/>
                  <a:gd name="connsiteY14" fmla="*/ 613228 h 3795544"/>
                  <a:gd name="connsiteX15" fmla="*/ 3143250 w 5314950"/>
                  <a:gd name="connsiteY15" fmla="*/ 670378 h 3795544"/>
                  <a:gd name="connsiteX16" fmla="*/ 3219450 w 5314950"/>
                  <a:gd name="connsiteY16" fmla="*/ 727528 h 3795544"/>
                  <a:gd name="connsiteX17" fmla="*/ 3276600 w 5314950"/>
                  <a:gd name="connsiteY17" fmla="*/ 784678 h 3795544"/>
                  <a:gd name="connsiteX18" fmla="*/ 3429000 w 5314950"/>
                  <a:gd name="connsiteY18" fmla="*/ 879928 h 3795544"/>
                  <a:gd name="connsiteX19" fmla="*/ 3467100 w 5314950"/>
                  <a:gd name="connsiteY19" fmla="*/ 937078 h 3795544"/>
                  <a:gd name="connsiteX20" fmla="*/ 3524250 w 5314950"/>
                  <a:gd name="connsiteY20" fmla="*/ 994228 h 3795544"/>
                  <a:gd name="connsiteX21" fmla="*/ 3562350 w 5314950"/>
                  <a:gd name="connsiteY21" fmla="*/ 1051378 h 3795544"/>
                  <a:gd name="connsiteX22" fmla="*/ 3733800 w 5314950"/>
                  <a:gd name="connsiteY22" fmla="*/ 1222828 h 3795544"/>
                  <a:gd name="connsiteX23" fmla="*/ 3790950 w 5314950"/>
                  <a:gd name="connsiteY23" fmla="*/ 1279978 h 3795544"/>
                  <a:gd name="connsiteX24" fmla="*/ 3924300 w 5314950"/>
                  <a:gd name="connsiteY24" fmla="*/ 1432378 h 3795544"/>
                  <a:gd name="connsiteX25" fmla="*/ 4019550 w 5314950"/>
                  <a:gd name="connsiteY25" fmla="*/ 1565728 h 3795544"/>
                  <a:gd name="connsiteX26" fmla="*/ 4095750 w 5314950"/>
                  <a:gd name="connsiteY26" fmla="*/ 1680028 h 3795544"/>
                  <a:gd name="connsiteX27" fmla="*/ 4133850 w 5314950"/>
                  <a:gd name="connsiteY27" fmla="*/ 1737178 h 3795544"/>
                  <a:gd name="connsiteX28" fmla="*/ 4191000 w 5314950"/>
                  <a:gd name="connsiteY28" fmla="*/ 1775278 h 3795544"/>
                  <a:gd name="connsiteX29" fmla="*/ 4210050 w 5314950"/>
                  <a:gd name="connsiteY29" fmla="*/ 1832428 h 3795544"/>
                  <a:gd name="connsiteX30" fmla="*/ 4343400 w 5314950"/>
                  <a:gd name="connsiteY30" fmla="*/ 2003878 h 3795544"/>
                  <a:gd name="connsiteX31" fmla="*/ 4400550 w 5314950"/>
                  <a:gd name="connsiteY31" fmla="*/ 2041978 h 3795544"/>
                  <a:gd name="connsiteX32" fmla="*/ 4419600 w 5314950"/>
                  <a:gd name="connsiteY32" fmla="*/ 2099128 h 3795544"/>
                  <a:gd name="connsiteX33" fmla="*/ 4533900 w 5314950"/>
                  <a:gd name="connsiteY33" fmla="*/ 2270578 h 3795544"/>
                  <a:gd name="connsiteX34" fmla="*/ 4648200 w 5314950"/>
                  <a:gd name="connsiteY34" fmla="*/ 2442028 h 3795544"/>
                  <a:gd name="connsiteX35" fmla="*/ 4686300 w 5314950"/>
                  <a:gd name="connsiteY35" fmla="*/ 2499178 h 3795544"/>
                  <a:gd name="connsiteX36" fmla="*/ 4743450 w 5314950"/>
                  <a:gd name="connsiteY36" fmla="*/ 2556328 h 3795544"/>
                  <a:gd name="connsiteX37" fmla="*/ 4781550 w 5314950"/>
                  <a:gd name="connsiteY37" fmla="*/ 2613478 h 3795544"/>
                  <a:gd name="connsiteX38" fmla="*/ 4819650 w 5314950"/>
                  <a:gd name="connsiteY38" fmla="*/ 2727778 h 3795544"/>
                  <a:gd name="connsiteX39" fmla="*/ 4876800 w 5314950"/>
                  <a:gd name="connsiteY39" fmla="*/ 2765878 h 3795544"/>
                  <a:gd name="connsiteX40" fmla="*/ 4914900 w 5314950"/>
                  <a:gd name="connsiteY40" fmla="*/ 2880178 h 3795544"/>
                  <a:gd name="connsiteX41" fmla="*/ 4991100 w 5314950"/>
                  <a:gd name="connsiteY41" fmla="*/ 2994478 h 3795544"/>
                  <a:gd name="connsiteX42" fmla="*/ 5029200 w 5314950"/>
                  <a:gd name="connsiteY42" fmla="*/ 3108778 h 3795544"/>
                  <a:gd name="connsiteX43" fmla="*/ 5105400 w 5314950"/>
                  <a:gd name="connsiteY43" fmla="*/ 3223078 h 3795544"/>
                  <a:gd name="connsiteX44" fmla="*/ 5124450 w 5314950"/>
                  <a:gd name="connsiteY44" fmla="*/ 3280228 h 3795544"/>
                  <a:gd name="connsiteX45" fmla="*/ 5162550 w 5314950"/>
                  <a:gd name="connsiteY45" fmla="*/ 3337378 h 3795544"/>
                  <a:gd name="connsiteX46" fmla="*/ 5200650 w 5314950"/>
                  <a:gd name="connsiteY46" fmla="*/ 3451678 h 3795544"/>
                  <a:gd name="connsiteX47" fmla="*/ 5219700 w 5314950"/>
                  <a:gd name="connsiteY47" fmla="*/ 3508828 h 3795544"/>
                  <a:gd name="connsiteX48" fmla="*/ 5238750 w 5314950"/>
                  <a:gd name="connsiteY48" fmla="*/ 3565978 h 3795544"/>
                  <a:gd name="connsiteX49" fmla="*/ 5238750 w 5314950"/>
                  <a:gd name="connsiteY49" fmla="*/ 3318328 h 3795544"/>
                  <a:gd name="connsiteX50" fmla="*/ 5219700 w 5314950"/>
                  <a:gd name="connsiteY50" fmla="*/ 3223078 h 3795544"/>
                  <a:gd name="connsiteX51" fmla="*/ 5276850 w 5314950"/>
                  <a:gd name="connsiteY51" fmla="*/ 3585028 h 3795544"/>
                  <a:gd name="connsiteX52" fmla="*/ 5314950 w 5314950"/>
                  <a:gd name="connsiteY52" fmla="*/ 3699328 h 3795544"/>
                  <a:gd name="connsiteX53" fmla="*/ 5295900 w 5314950"/>
                  <a:gd name="connsiteY53" fmla="*/ 3794578 h 3795544"/>
                  <a:gd name="connsiteX54" fmla="*/ 5257800 w 5314950"/>
                  <a:gd name="connsiteY54" fmla="*/ 3680278 h 3795544"/>
                  <a:gd name="connsiteX55" fmla="*/ 5238750 w 5314950"/>
                  <a:gd name="connsiteY55" fmla="*/ 3623128 h 3795544"/>
                  <a:gd name="connsiteX56" fmla="*/ 5219700 w 5314950"/>
                  <a:gd name="connsiteY56" fmla="*/ 3565978 h 3795544"/>
                  <a:gd name="connsiteX57" fmla="*/ 5238750 w 5314950"/>
                  <a:gd name="connsiteY57" fmla="*/ 3375478 h 3795544"/>
                  <a:gd name="connsiteX58" fmla="*/ 5257800 w 5314950"/>
                  <a:gd name="connsiteY58" fmla="*/ 3318328 h 3795544"/>
                  <a:gd name="connsiteX59" fmla="*/ 5276850 w 5314950"/>
                  <a:gd name="connsiteY59" fmla="*/ 3242128 h 3795544"/>
                  <a:gd name="connsiteX60" fmla="*/ 5257800 w 5314950"/>
                  <a:gd name="connsiteY60" fmla="*/ 3299278 h 3795544"/>
                  <a:gd name="connsiteX61" fmla="*/ 5257800 w 5314950"/>
                  <a:gd name="connsiteY61" fmla="*/ 3432628 h 3795544"/>
                  <a:gd name="connsiteX62" fmla="*/ 5238750 w 5314950"/>
                  <a:gd name="connsiteY62" fmla="*/ 3356428 h 3795544"/>
                  <a:gd name="connsiteX63" fmla="*/ 5200650 w 5314950"/>
                  <a:gd name="connsiteY63" fmla="*/ 3318328 h 379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314950" h="3795544">
                    <a:moveTo>
                      <a:pt x="0" y="213178"/>
                    </a:moveTo>
                    <a:cubicBezTo>
                      <a:pt x="43292" y="195861"/>
                      <a:pt x="167624" y="143966"/>
                      <a:pt x="209550" y="136978"/>
                    </a:cubicBezTo>
                    <a:cubicBezTo>
                      <a:pt x="247650" y="130628"/>
                      <a:pt x="285975" y="125503"/>
                      <a:pt x="323850" y="117928"/>
                    </a:cubicBezTo>
                    <a:cubicBezTo>
                      <a:pt x="381257" y="106447"/>
                      <a:pt x="437472" y="88959"/>
                      <a:pt x="495300" y="79828"/>
                    </a:cubicBezTo>
                    <a:cubicBezTo>
                      <a:pt x="558336" y="69875"/>
                      <a:pt x="622300" y="67128"/>
                      <a:pt x="685800" y="60778"/>
                    </a:cubicBezTo>
                    <a:cubicBezTo>
                      <a:pt x="1041699" y="-57855"/>
                      <a:pt x="762703" y="28050"/>
                      <a:pt x="1695450" y="60778"/>
                    </a:cubicBezTo>
                    <a:cubicBezTo>
                      <a:pt x="1812909" y="64899"/>
                      <a:pt x="1809618" y="79802"/>
                      <a:pt x="1905000" y="98878"/>
                    </a:cubicBezTo>
                    <a:cubicBezTo>
                      <a:pt x="1975345" y="112947"/>
                      <a:pt x="2029127" y="114854"/>
                      <a:pt x="2095500" y="136978"/>
                    </a:cubicBezTo>
                    <a:cubicBezTo>
                      <a:pt x="2209124" y="174853"/>
                      <a:pt x="2180523" y="182046"/>
                      <a:pt x="2305050" y="213178"/>
                    </a:cubicBezTo>
                    <a:cubicBezTo>
                      <a:pt x="2342522" y="222546"/>
                      <a:pt x="2381250" y="225878"/>
                      <a:pt x="2419350" y="232228"/>
                    </a:cubicBezTo>
                    <a:cubicBezTo>
                      <a:pt x="2687731" y="366419"/>
                      <a:pt x="2274596" y="162488"/>
                      <a:pt x="2590800" y="308428"/>
                    </a:cubicBezTo>
                    <a:cubicBezTo>
                      <a:pt x="2798584" y="404329"/>
                      <a:pt x="2673364" y="367169"/>
                      <a:pt x="2819400" y="403678"/>
                    </a:cubicBezTo>
                    <a:cubicBezTo>
                      <a:pt x="2958637" y="496503"/>
                      <a:pt x="2783563" y="383200"/>
                      <a:pt x="2952750" y="479878"/>
                    </a:cubicBezTo>
                    <a:cubicBezTo>
                      <a:pt x="2972629" y="491237"/>
                      <a:pt x="2990850" y="505278"/>
                      <a:pt x="3009900" y="517978"/>
                    </a:cubicBezTo>
                    <a:cubicBezTo>
                      <a:pt x="3111500" y="670378"/>
                      <a:pt x="2978150" y="486228"/>
                      <a:pt x="3105150" y="613228"/>
                    </a:cubicBezTo>
                    <a:cubicBezTo>
                      <a:pt x="3121339" y="629417"/>
                      <a:pt x="3127061" y="654189"/>
                      <a:pt x="3143250" y="670378"/>
                    </a:cubicBezTo>
                    <a:cubicBezTo>
                      <a:pt x="3165701" y="692829"/>
                      <a:pt x="3195344" y="706865"/>
                      <a:pt x="3219450" y="727528"/>
                    </a:cubicBezTo>
                    <a:cubicBezTo>
                      <a:pt x="3239905" y="745061"/>
                      <a:pt x="3254677" y="769019"/>
                      <a:pt x="3276600" y="784678"/>
                    </a:cubicBezTo>
                    <a:cubicBezTo>
                      <a:pt x="3382231" y="860128"/>
                      <a:pt x="3328927" y="779855"/>
                      <a:pt x="3429000" y="879928"/>
                    </a:cubicBezTo>
                    <a:cubicBezTo>
                      <a:pt x="3445189" y="896117"/>
                      <a:pt x="3452443" y="919489"/>
                      <a:pt x="3467100" y="937078"/>
                    </a:cubicBezTo>
                    <a:cubicBezTo>
                      <a:pt x="3484347" y="957774"/>
                      <a:pt x="3507003" y="973532"/>
                      <a:pt x="3524250" y="994228"/>
                    </a:cubicBezTo>
                    <a:cubicBezTo>
                      <a:pt x="3538907" y="1011817"/>
                      <a:pt x="3547139" y="1034266"/>
                      <a:pt x="3562350" y="1051378"/>
                    </a:cubicBezTo>
                    <a:lnTo>
                      <a:pt x="3733800" y="1222828"/>
                    </a:lnTo>
                    <a:cubicBezTo>
                      <a:pt x="3752850" y="1241878"/>
                      <a:pt x="3776006" y="1257562"/>
                      <a:pt x="3790950" y="1279978"/>
                    </a:cubicBezTo>
                    <a:cubicBezTo>
                      <a:pt x="3879850" y="1413328"/>
                      <a:pt x="3829050" y="1368878"/>
                      <a:pt x="3924300" y="1432378"/>
                    </a:cubicBezTo>
                    <a:cubicBezTo>
                      <a:pt x="4048168" y="1618180"/>
                      <a:pt x="3854147" y="1329437"/>
                      <a:pt x="4019550" y="1565728"/>
                    </a:cubicBezTo>
                    <a:cubicBezTo>
                      <a:pt x="4045809" y="1603241"/>
                      <a:pt x="4070350" y="1641928"/>
                      <a:pt x="4095750" y="1680028"/>
                    </a:cubicBezTo>
                    <a:cubicBezTo>
                      <a:pt x="4108450" y="1699078"/>
                      <a:pt x="4114800" y="1724478"/>
                      <a:pt x="4133850" y="1737178"/>
                    </a:cubicBezTo>
                    <a:lnTo>
                      <a:pt x="4191000" y="1775278"/>
                    </a:lnTo>
                    <a:cubicBezTo>
                      <a:pt x="4197350" y="1794328"/>
                      <a:pt x="4200298" y="1814875"/>
                      <a:pt x="4210050" y="1832428"/>
                    </a:cubicBezTo>
                    <a:cubicBezTo>
                      <a:pt x="4246672" y="1898347"/>
                      <a:pt x="4285949" y="1956002"/>
                      <a:pt x="4343400" y="2003878"/>
                    </a:cubicBezTo>
                    <a:cubicBezTo>
                      <a:pt x="4360989" y="2018535"/>
                      <a:pt x="4381500" y="2029278"/>
                      <a:pt x="4400550" y="2041978"/>
                    </a:cubicBezTo>
                    <a:cubicBezTo>
                      <a:pt x="4406900" y="2061028"/>
                      <a:pt x="4409848" y="2081575"/>
                      <a:pt x="4419600" y="2099128"/>
                    </a:cubicBezTo>
                    <a:lnTo>
                      <a:pt x="4533900" y="2270578"/>
                    </a:lnTo>
                    <a:lnTo>
                      <a:pt x="4648200" y="2442028"/>
                    </a:lnTo>
                    <a:cubicBezTo>
                      <a:pt x="4660900" y="2461078"/>
                      <a:pt x="4670111" y="2482989"/>
                      <a:pt x="4686300" y="2499178"/>
                    </a:cubicBezTo>
                    <a:cubicBezTo>
                      <a:pt x="4705350" y="2518228"/>
                      <a:pt x="4726203" y="2535632"/>
                      <a:pt x="4743450" y="2556328"/>
                    </a:cubicBezTo>
                    <a:cubicBezTo>
                      <a:pt x="4758107" y="2573917"/>
                      <a:pt x="4772251" y="2592556"/>
                      <a:pt x="4781550" y="2613478"/>
                    </a:cubicBezTo>
                    <a:cubicBezTo>
                      <a:pt x="4797861" y="2650178"/>
                      <a:pt x="4786234" y="2705501"/>
                      <a:pt x="4819650" y="2727778"/>
                    </a:cubicBezTo>
                    <a:lnTo>
                      <a:pt x="4876800" y="2765878"/>
                    </a:lnTo>
                    <a:cubicBezTo>
                      <a:pt x="4889500" y="2803978"/>
                      <a:pt x="4892623" y="2846762"/>
                      <a:pt x="4914900" y="2880178"/>
                    </a:cubicBezTo>
                    <a:cubicBezTo>
                      <a:pt x="4940300" y="2918278"/>
                      <a:pt x="4976620" y="2951037"/>
                      <a:pt x="4991100" y="2994478"/>
                    </a:cubicBezTo>
                    <a:cubicBezTo>
                      <a:pt x="5003800" y="3032578"/>
                      <a:pt x="5006923" y="3075362"/>
                      <a:pt x="5029200" y="3108778"/>
                    </a:cubicBezTo>
                    <a:cubicBezTo>
                      <a:pt x="5054600" y="3146878"/>
                      <a:pt x="5090920" y="3179637"/>
                      <a:pt x="5105400" y="3223078"/>
                    </a:cubicBezTo>
                    <a:cubicBezTo>
                      <a:pt x="5111750" y="3242128"/>
                      <a:pt x="5115470" y="3262267"/>
                      <a:pt x="5124450" y="3280228"/>
                    </a:cubicBezTo>
                    <a:cubicBezTo>
                      <a:pt x="5134689" y="3300706"/>
                      <a:pt x="5153251" y="3316456"/>
                      <a:pt x="5162550" y="3337378"/>
                    </a:cubicBezTo>
                    <a:cubicBezTo>
                      <a:pt x="5178861" y="3374078"/>
                      <a:pt x="5187950" y="3413578"/>
                      <a:pt x="5200650" y="3451678"/>
                    </a:cubicBezTo>
                    <a:lnTo>
                      <a:pt x="5219700" y="3508828"/>
                    </a:lnTo>
                    <a:lnTo>
                      <a:pt x="5238750" y="3565978"/>
                    </a:lnTo>
                    <a:cubicBezTo>
                      <a:pt x="5276404" y="3453017"/>
                      <a:pt x="5264810" y="3513774"/>
                      <a:pt x="5238750" y="3318328"/>
                    </a:cubicBezTo>
                    <a:cubicBezTo>
                      <a:pt x="5234471" y="3286233"/>
                      <a:pt x="5219700" y="3190699"/>
                      <a:pt x="5219700" y="3223078"/>
                    </a:cubicBezTo>
                    <a:cubicBezTo>
                      <a:pt x="5219700" y="3292597"/>
                      <a:pt x="5256980" y="3525419"/>
                      <a:pt x="5276850" y="3585028"/>
                    </a:cubicBezTo>
                    <a:lnTo>
                      <a:pt x="5314950" y="3699328"/>
                    </a:lnTo>
                    <a:cubicBezTo>
                      <a:pt x="5308600" y="3731078"/>
                      <a:pt x="5326617" y="3804817"/>
                      <a:pt x="5295900" y="3794578"/>
                    </a:cubicBezTo>
                    <a:cubicBezTo>
                      <a:pt x="5257800" y="3781878"/>
                      <a:pt x="5270500" y="3718378"/>
                      <a:pt x="5257800" y="3680278"/>
                    </a:cubicBezTo>
                    <a:lnTo>
                      <a:pt x="5238750" y="3623128"/>
                    </a:lnTo>
                    <a:lnTo>
                      <a:pt x="5219700" y="3565978"/>
                    </a:lnTo>
                    <a:cubicBezTo>
                      <a:pt x="5226050" y="3502478"/>
                      <a:pt x="5229046" y="3438553"/>
                      <a:pt x="5238750" y="3375478"/>
                    </a:cubicBezTo>
                    <a:cubicBezTo>
                      <a:pt x="5241803" y="3355631"/>
                      <a:pt x="5252283" y="3337636"/>
                      <a:pt x="5257800" y="3318328"/>
                    </a:cubicBezTo>
                    <a:cubicBezTo>
                      <a:pt x="5264993" y="3293154"/>
                      <a:pt x="5270500" y="3267528"/>
                      <a:pt x="5276850" y="3242128"/>
                    </a:cubicBezTo>
                    <a:cubicBezTo>
                      <a:pt x="5228093" y="3705317"/>
                      <a:pt x="5231182" y="3725158"/>
                      <a:pt x="5257800" y="3299278"/>
                    </a:cubicBezTo>
                    <a:cubicBezTo>
                      <a:pt x="5269258" y="3413854"/>
                      <a:pt x="5300048" y="3580497"/>
                      <a:pt x="5257800" y="3432628"/>
                    </a:cubicBezTo>
                    <a:cubicBezTo>
                      <a:pt x="5250607" y="3407454"/>
                      <a:pt x="5250459" y="3379846"/>
                      <a:pt x="5238750" y="3356428"/>
                    </a:cubicBezTo>
                    <a:cubicBezTo>
                      <a:pt x="5230718" y="3340364"/>
                      <a:pt x="5213350" y="3331028"/>
                      <a:pt x="5200650" y="3318328"/>
                    </a:cubicBezTo>
                  </a:path>
                </a:pathLst>
              </a:cu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2303352" y="7357217"/>
                <a:ext cx="2956457" cy="502040"/>
                <a:chOff x="6856784" y="5880193"/>
                <a:chExt cx="2956457" cy="502040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7325362" y="5959763"/>
                  <a:ext cx="2019300" cy="3429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6856784" y="5880193"/>
                  <a:ext cx="2956457" cy="50204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7645408" y="6007120"/>
                  <a:ext cx="1379209" cy="23420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7906822" y="6051511"/>
                  <a:ext cx="856380" cy="145423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13730493" y="6567015"/>
                <a:ext cx="57150" cy="10477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96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51902" y="2782519"/>
            <a:ext cx="6864677" cy="6071449"/>
            <a:chOff x="5051902" y="2782519"/>
            <a:chExt cx="6864677" cy="6071449"/>
          </a:xfrm>
        </p:grpSpPr>
        <p:grpSp>
          <p:nvGrpSpPr>
            <p:cNvPr id="21" name="그룹 20"/>
            <p:cNvGrpSpPr/>
            <p:nvPr/>
          </p:nvGrpSpPr>
          <p:grpSpPr>
            <a:xfrm>
              <a:off x="5051902" y="2963101"/>
              <a:ext cx="4493108" cy="5890867"/>
              <a:chOff x="4086702" y="270701"/>
              <a:chExt cx="4493108" cy="5890867"/>
            </a:xfrm>
          </p:grpSpPr>
          <p:sp>
            <p:nvSpPr>
              <p:cNvPr id="38" name="타원 37"/>
              <p:cNvSpPr/>
              <p:nvPr/>
            </p:nvSpPr>
            <p:spPr>
              <a:xfrm rot="21216779">
                <a:off x="4086702" y="524272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648199" y="1333500"/>
                <a:ext cx="265140" cy="4517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4902200" y="1828800"/>
                <a:ext cx="393700" cy="10795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5257800" y="2933700"/>
                <a:ext cx="36156" cy="115421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21216779" flipH="1">
                <a:off x="4545645" y="1779812"/>
                <a:ext cx="9144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21216779" flipH="1" flipV="1">
                <a:off x="5561619" y="1720770"/>
                <a:ext cx="98854" cy="50250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rot="21216779">
                <a:off x="4552414" y="1817916"/>
                <a:ext cx="265973" cy="82297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21216779" flipV="1">
                <a:off x="5424391" y="2275642"/>
                <a:ext cx="293363" cy="14207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316779">
                <a:off x="5351850" y="4151975"/>
                <a:ext cx="288686" cy="2009593"/>
                <a:chOff x="4119600" y="4966617"/>
                <a:chExt cx="288686" cy="200959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516779" flipH="1">
                <a:off x="5335879" y="4157671"/>
                <a:ext cx="1230045" cy="1823823"/>
                <a:chOff x="3083397" y="4896526"/>
                <a:chExt cx="1230045" cy="1823823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900000" flipH="1">
                  <a:off x="3083397" y="5713947"/>
                  <a:ext cx="470649" cy="10064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그룹 4"/>
              <p:cNvGrpSpPr/>
              <p:nvPr/>
            </p:nvGrpSpPr>
            <p:grpSpPr>
              <a:xfrm rot="21216779">
                <a:off x="5659409" y="270701"/>
                <a:ext cx="2920401" cy="2403047"/>
                <a:chOff x="6742533" y="821501"/>
                <a:chExt cx="2920401" cy="2403047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 rot="2063820">
                  <a:off x="6742533" y="1217267"/>
                  <a:ext cx="127404" cy="20072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 rot="4069233">
                  <a:off x="7848337" y="571985"/>
                  <a:ext cx="116511" cy="12124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4977130">
                  <a:off x="8998455" y="273534"/>
                  <a:ext cx="116511" cy="12124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8" name="직선 연결선 67"/>
              <p:cNvCxnSpPr/>
              <p:nvPr/>
            </p:nvCxnSpPr>
            <p:spPr>
              <a:xfrm flipV="1">
                <a:off x="4896103" y="2520778"/>
                <a:ext cx="499681" cy="9755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8877300" y="2782519"/>
              <a:ext cx="3039279" cy="3950428"/>
              <a:chOff x="-649599" y="1948199"/>
              <a:chExt cx="3039279" cy="3950428"/>
            </a:xfrm>
          </p:grpSpPr>
          <p:sp>
            <p:nvSpPr>
              <p:cNvPr id="28" name="자유형 27"/>
              <p:cNvSpPr/>
              <p:nvPr/>
            </p:nvSpPr>
            <p:spPr>
              <a:xfrm>
                <a:off x="-649599" y="1948199"/>
                <a:ext cx="2031178" cy="3656692"/>
              </a:xfrm>
              <a:custGeom>
                <a:avLst/>
                <a:gdLst>
                  <a:gd name="connsiteX0" fmla="*/ 0 w 5314950"/>
                  <a:gd name="connsiteY0" fmla="*/ 213178 h 3795544"/>
                  <a:gd name="connsiteX1" fmla="*/ 209550 w 5314950"/>
                  <a:gd name="connsiteY1" fmla="*/ 136978 h 3795544"/>
                  <a:gd name="connsiteX2" fmla="*/ 323850 w 5314950"/>
                  <a:gd name="connsiteY2" fmla="*/ 117928 h 3795544"/>
                  <a:gd name="connsiteX3" fmla="*/ 495300 w 5314950"/>
                  <a:gd name="connsiteY3" fmla="*/ 79828 h 3795544"/>
                  <a:gd name="connsiteX4" fmla="*/ 685800 w 5314950"/>
                  <a:gd name="connsiteY4" fmla="*/ 60778 h 3795544"/>
                  <a:gd name="connsiteX5" fmla="*/ 1695450 w 5314950"/>
                  <a:gd name="connsiteY5" fmla="*/ 60778 h 3795544"/>
                  <a:gd name="connsiteX6" fmla="*/ 1905000 w 5314950"/>
                  <a:gd name="connsiteY6" fmla="*/ 98878 h 3795544"/>
                  <a:gd name="connsiteX7" fmla="*/ 2095500 w 5314950"/>
                  <a:gd name="connsiteY7" fmla="*/ 136978 h 3795544"/>
                  <a:gd name="connsiteX8" fmla="*/ 2305050 w 5314950"/>
                  <a:gd name="connsiteY8" fmla="*/ 213178 h 3795544"/>
                  <a:gd name="connsiteX9" fmla="*/ 2419350 w 5314950"/>
                  <a:gd name="connsiteY9" fmla="*/ 232228 h 3795544"/>
                  <a:gd name="connsiteX10" fmla="*/ 2590800 w 5314950"/>
                  <a:gd name="connsiteY10" fmla="*/ 308428 h 3795544"/>
                  <a:gd name="connsiteX11" fmla="*/ 2819400 w 5314950"/>
                  <a:gd name="connsiteY11" fmla="*/ 403678 h 3795544"/>
                  <a:gd name="connsiteX12" fmla="*/ 2952750 w 5314950"/>
                  <a:gd name="connsiteY12" fmla="*/ 479878 h 3795544"/>
                  <a:gd name="connsiteX13" fmla="*/ 3009900 w 5314950"/>
                  <a:gd name="connsiteY13" fmla="*/ 517978 h 3795544"/>
                  <a:gd name="connsiteX14" fmla="*/ 3105150 w 5314950"/>
                  <a:gd name="connsiteY14" fmla="*/ 613228 h 3795544"/>
                  <a:gd name="connsiteX15" fmla="*/ 3143250 w 5314950"/>
                  <a:gd name="connsiteY15" fmla="*/ 670378 h 3795544"/>
                  <a:gd name="connsiteX16" fmla="*/ 3219450 w 5314950"/>
                  <a:gd name="connsiteY16" fmla="*/ 727528 h 3795544"/>
                  <a:gd name="connsiteX17" fmla="*/ 3276600 w 5314950"/>
                  <a:gd name="connsiteY17" fmla="*/ 784678 h 3795544"/>
                  <a:gd name="connsiteX18" fmla="*/ 3429000 w 5314950"/>
                  <a:gd name="connsiteY18" fmla="*/ 879928 h 3795544"/>
                  <a:gd name="connsiteX19" fmla="*/ 3467100 w 5314950"/>
                  <a:gd name="connsiteY19" fmla="*/ 937078 h 3795544"/>
                  <a:gd name="connsiteX20" fmla="*/ 3524250 w 5314950"/>
                  <a:gd name="connsiteY20" fmla="*/ 994228 h 3795544"/>
                  <a:gd name="connsiteX21" fmla="*/ 3562350 w 5314950"/>
                  <a:gd name="connsiteY21" fmla="*/ 1051378 h 3795544"/>
                  <a:gd name="connsiteX22" fmla="*/ 3733800 w 5314950"/>
                  <a:gd name="connsiteY22" fmla="*/ 1222828 h 3795544"/>
                  <a:gd name="connsiteX23" fmla="*/ 3790950 w 5314950"/>
                  <a:gd name="connsiteY23" fmla="*/ 1279978 h 3795544"/>
                  <a:gd name="connsiteX24" fmla="*/ 3924300 w 5314950"/>
                  <a:gd name="connsiteY24" fmla="*/ 1432378 h 3795544"/>
                  <a:gd name="connsiteX25" fmla="*/ 4019550 w 5314950"/>
                  <a:gd name="connsiteY25" fmla="*/ 1565728 h 3795544"/>
                  <a:gd name="connsiteX26" fmla="*/ 4095750 w 5314950"/>
                  <a:gd name="connsiteY26" fmla="*/ 1680028 h 3795544"/>
                  <a:gd name="connsiteX27" fmla="*/ 4133850 w 5314950"/>
                  <a:gd name="connsiteY27" fmla="*/ 1737178 h 3795544"/>
                  <a:gd name="connsiteX28" fmla="*/ 4191000 w 5314950"/>
                  <a:gd name="connsiteY28" fmla="*/ 1775278 h 3795544"/>
                  <a:gd name="connsiteX29" fmla="*/ 4210050 w 5314950"/>
                  <a:gd name="connsiteY29" fmla="*/ 1832428 h 3795544"/>
                  <a:gd name="connsiteX30" fmla="*/ 4343400 w 5314950"/>
                  <a:gd name="connsiteY30" fmla="*/ 2003878 h 3795544"/>
                  <a:gd name="connsiteX31" fmla="*/ 4400550 w 5314950"/>
                  <a:gd name="connsiteY31" fmla="*/ 2041978 h 3795544"/>
                  <a:gd name="connsiteX32" fmla="*/ 4419600 w 5314950"/>
                  <a:gd name="connsiteY32" fmla="*/ 2099128 h 3795544"/>
                  <a:gd name="connsiteX33" fmla="*/ 4533900 w 5314950"/>
                  <a:gd name="connsiteY33" fmla="*/ 2270578 h 3795544"/>
                  <a:gd name="connsiteX34" fmla="*/ 4648200 w 5314950"/>
                  <a:gd name="connsiteY34" fmla="*/ 2442028 h 3795544"/>
                  <a:gd name="connsiteX35" fmla="*/ 4686300 w 5314950"/>
                  <a:gd name="connsiteY35" fmla="*/ 2499178 h 3795544"/>
                  <a:gd name="connsiteX36" fmla="*/ 4743450 w 5314950"/>
                  <a:gd name="connsiteY36" fmla="*/ 2556328 h 3795544"/>
                  <a:gd name="connsiteX37" fmla="*/ 4781550 w 5314950"/>
                  <a:gd name="connsiteY37" fmla="*/ 2613478 h 3795544"/>
                  <a:gd name="connsiteX38" fmla="*/ 4819650 w 5314950"/>
                  <a:gd name="connsiteY38" fmla="*/ 2727778 h 3795544"/>
                  <a:gd name="connsiteX39" fmla="*/ 4876800 w 5314950"/>
                  <a:gd name="connsiteY39" fmla="*/ 2765878 h 3795544"/>
                  <a:gd name="connsiteX40" fmla="*/ 4914900 w 5314950"/>
                  <a:gd name="connsiteY40" fmla="*/ 2880178 h 3795544"/>
                  <a:gd name="connsiteX41" fmla="*/ 4991100 w 5314950"/>
                  <a:gd name="connsiteY41" fmla="*/ 2994478 h 3795544"/>
                  <a:gd name="connsiteX42" fmla="*/ 5029200 w 5314950"/>
                  <a:gd name="connsiteY42" fmla="*/ 3108778 h 3795544"/>
                  <a:gd name="connsiteX43" fmla="*/ 5105400 w 5314950"/>
                  <a:gd name="connsiteY43" fmla="*/ 3223078 h 3795544"/>
                  <a:gd name="connsiteX44" fmla="*/ 5124450 w 5314950"/>
                  <a:gd name="connsiteY44" fmla="*/ 3280228 h 3795544"/>
                  <a:gd name="connsiteX45" fmla="*/ 5162550 w 5314950"/>
                  <a:gd name="connsiteY45" fmla="*/ 3337378 h 3795544"/>
                  <a:gd name="connsiteX46" fmla="*/ 5200650 w 5314950"/>
                  <a:gd name="connsiteY46" fmla="*/ 3451678 h 3795544"/>
                  <a:gd name="connsiteX47" fmla="*/ 5219700 w 5314950"/>
                  <a:gd name="connsiteY47" fmla="*/ 3508828 h 3795544"/>
                  <a:gd name="connsiteX48" fmla="*/ 5238750 w 5314950"/>
                  <a:gd name="connsiteY48" fmla="*/ 3565978 h 3795544"/>
                  <a:gd name="connsiteX49" fmla="*/ 5238750 w 5314950"/>
                  <a:gd name="connsiteY49" fmla="*/ 3318328 h 3795544"/>
                  <a:gd name="connsiteX50" fmla="*/ 5219700 w 5314950"/>
                  <a:gd name="connsiteY50" fmla="*/ 3223078 h 3795544"/>
                  <a:gd name="connsiteX51" fmla="*/ 5276850 w 5314950"/>
                  <a:gd name="connsiteY51" fmla="*/ 3585028 h 3795544"/>
                  <a:gd name="connsiteX52" fmla="*/ 5314950 w 5314950"/>
                  <a:gd name="connsiteY52" fmla="*/ 3699328 h 3795544"/>
                  <a:gd name="connsiteX53" fmla="*/ 5295900 w 5314950"/>
                  <a:gd name="connsiteY53" fmla="*/ 3794578 h 3795544"/>
                  <a:gd name="connsiteX54" fmla="*/ 5257800 w 5314950"/>
                  <a:gd name="connsiteY54" fmla="*/ 3680278 h 3795544"/>
                  <a:gd name="connsiteX55" fmla="*/ 5238750 w 5314950"/>
                  <a:gd name="connsiteY55" fmla="*/ 3623128 h 3795544"/>
                  <a:gd name="connsiteX56" fmla="*/ 5219700 w 5314950"/>
                  <a:gd name="connsiteY56" fmla="*/ 3565978 h 3795544"/>
                  <a:gd name="connsiteX57" fmla="*/ 5238750 w 5314950"/>
                  <a:gd name="connsiteY57" fmla="*/ 3375478 h 3795544"/>
                  <a:gd name="connsiteX58" fmla="*/ 5257800 w 5314950"/>
                  <a:gd name="connsiteY58" fmla="*/ 3318328 h 3795544"/>
                  <a:gd name="connsiteX59" fmla="*/ 5276850 w 5314950"/>
                  <a:gd name="connsiteY59" fmla="*/ 3242128 h 3795544"/>
                  <a:gd name="connsiteX60" fmla="*/ 5257800 w 5314950"/>
                  <a:gd name="connsiteY60" fmla="*/ 3299278 h 3795544"/>
                  <a:gd name="connsiteX61" fmla="*/ 5257800 w 5314950"/>
                  <a:gd name="connsiteY61" fmla="*/ 3432628 h 3795544"/>
                  <a:gd name="connsiteX62" fmla="*/ 5238750 w 5314950"/>
                  <a:gd name="connsiteY62" fmla="*/ 3356428 h 3795544"/>
                  <a:gd name="connsiteX63" fmla="*/ 5200650 w 5314950"/>
                  <a:gd name="connsiteY63" fmla="*/ 3318328 h 379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314950" h="3795544">
                    <a:moveTo>
                      <a:pt x="0" y="213178"/>
                    </a:moveTo>
                    <a:cubicBezTo>
                      <a:pt x="43292" y="195861"/>
                      <a:pt x="167624" y="143966"/>
                      <a:pt x="209550" y="136978"/>
                    </a:cubicBezTo>
                    <a:cubicBezTo>
                      <a:pt x="247650" y="130628"/>
                      <a:pt x="285975" y="125503"/>
                      <a:pt x="323850" y="117928"/>
                    </a:cubicBezTo>
                    <a:cubicBezTo>
                      <a:pt x="381257" y="106447"/>
                      <a:pt x="437472" y="88959"/>
                      <a:pt x="495300" y="79828"/>
                    </a:cubicBezTo>
                    <a:cubicBezTo>
                      <a:pt x="558336" y="69875"/>
                      <a:pt x="622300" y="67128"/>
                      <a:pt x="685800" y="60778"/>
                    </a:cubicBezTo>
                    <a:cubicBezTo>
                      <a:pt x="1041699" y="-57855"/>
                      <a:pt x="762703" y="28050"/>
                      <a:pt x="1695450" y="60778"/>
                    </a:cubicBezTo>
                    <a:cubicBezTo>
                      <a:pt x="1812909" y="64899"/>
                      <a:pt x="1809618" y="79802"/>
                      <a:pt x="1905000" y="98878"/>
                    </a:cubicBezTo>
                    <a:cubicBezTo>
                      <a:pt x="1975345" y="112947"/>
                      <a:pt x="2029127" y="114854"/>
                      <a:pt x="2095500" y="136978"/>
                    </a:cubicBezTo>
                    <a:cubicBezTo>
                      <a:pt x="2209124" y="174853"/>
                      <a:pt x="2180523" y="182046"/>
                      <a:pt x="2305050" y="213178"/>
                    </a:cubicBezTo>
                    <a:cubicBezTo>
                      <a:pt x="2342522" y="222546"/>
                      <a:pt x="2381250" y="225878"/>
                      <a:pt x="2419350" y="232228"/>
                    </a:cubicBezTo>
                    <a:cubicBezTo>
                      <a:pt x="2687731" y="366419"/>
                      <a:pt x="2274596" y="162488"/>
                      <a:pt x="2590800" y="308428"/>
                    </a:cubicBezTo>
                    <a:cubicBezTo>
                      <a:pt x="2798584" y="404329"/>
                      <a:pt x="2673364" y="367169"/>
                      <a:pt x="2819400" y="403678"/>
                    </a:cubicBezTo>
                    <a:cubicBezTo>
                      <a:pt x="2958637" y="496503"/>
                      <a:pt x="2783563" y="383200"/>
                      <a:pt x="2952750" y="479878"/>
                    </a:cubicBezTo>
                    <a:cubicBezTo>
                      <a:pt x="2972629" y="491237"/>
                      <a:pt x="2990850" y="505278"/>
                      <a:pt x="3009900" y="517978"/>
                    </a:cubicBezTo>
                    <a:cubicBezTo>
                      <a:pt x="3111500" y="670378"/>
                      <a:pt x="2978150" y="486228"/>
                      <a:pt x="3105150" y="613228"/>
                    </a:cubicBezTo>
                    <a:cubicBezTo>
                      <a:pt x="3121339" y="629417"/>
                      <a:pt x="3127061" y="654189"/>
                      <a:pt x="3143250" y="670378"/>
                    </a:cubicBezTo>
                    <a:cubicBezTo>
                      <a:pt x="3165701" y="692829"/>
                      <a:pt x="3195344" y="706865"/>
                      <a:pt x="3219450" y="727528"/>
                    </a:cubicBezTo>
                    <a:cubicBezTo>
                      <a:pt x="3239905" y="745061"/>
                      <a:pt x="3254677" y="769019"/>
                      <a:pt x="3276600" y="784678"/>
                    </a:cubicBezTo>
                    <a:cubicBezTo>
                      <a:pt x="3382231" y="860128"/>
                      <a:pt x="3328927" y="779855"/>
                      <a:pt x="3429000" y="879928"/>
                    </a:cubicBezTo>
                    <a:cubicBezTo>
                      <a:pt x="3445189" y="896117"/>
                      <a:pt x="3452443" y="919489"/>
                      <a:pt x="3467100" y="937078"/>
                    </a:cubicBezTo>
                    <a:cubicBezTo>
                      <a:pt x="3484347" y="957774"/>
                      <a:pt x="3507003" y="973532"/>
                      <a:pt x="3524250" y="994228"/>
                    </a:cubicBezTo>
                    <a:cubicBezTo>
                      <a:pt x="3538907" y="1011817"/>
                      <a:pt x="3547139" y="1034266"/>
                      <a:pt x="3562350" y="1051378"/>
                    </a:cubicBezTo>
                    <a:lnTo>
                      <a:pt x="3733800" y="1222828"/>
                    </a:lnTo>
                    <a:cubicBezTo>
                      <a:pt x="3752850" y="1241878"/>
                      <a:pt x="3776006" y="1257562"/>
                      <a:pt x="3790950" y="1279978"/>
                    </a:cubicBezTo>
                    <a:cubicBezTo>
                      <a:pt x="3879850" y="1413328"/>
                      <a:pt x="3829050" y="1368878"/>
                      <a:pt x="3924300" y="1432378"/>
                    </a:cubicBezTo>
                    <a:cubicBezTo>
                      <a:pt x="4048168" y="1618180"/>
                      <a:pt x="3854147" y="1329437"/>
                      <a:pt x="4019550" y="1565728"/>
                    </a:cubicBezTo>
                    <a:cubicBezTo>
                      <a:pt x="4045809" y="1603241"/>
                      <a:pt x="4070350" y="1641928"/>
                      <a:pt x="4095750" y="1680028"/>
                    </a:cubicBezTo>
                    <a:cubicBezTo>
                      <a:pt x="4108450" y="1699078"/>
                      <a:pt x="4114800" y="1724478"/>
                      <a:pt x="4133850" y="1737178"/>
                    </a:cubicBezTo>
                    <a:lnTo>
                      <a:pt x="4191000" y="1775278"/>
                    </a:lnTo>
                    <a:cubicBezTo>
                      <a:pt x="4197350" y="1794328"/>
                      <a:pt x="4200298" y="1814875"/>
                      <a:pt x="4210050" y="1832428"/>
                    </a:cubicBezTo>
                    <a:cubicBezTo>
                      <a:pt x="4246672" y="1898347"/>
                      <a:pt x="4285949" y="1956002"/>
                      <a:pt x="4343400" y="2003878"/>
                    </a:cubicBezTo>
                    <a:cubicBezTo>
                      <a:pt x="4360989" y="2018535"/>
                      <a:pt x="4381500" y="2029278"/>
                      <a:pt x="4400550" y="2041978"/>
                    </a:cubicBezTo>
                    <a:cubicBezTo>
                      <a:pt x="4406900" y="2061028"/>
                      <a:pt x="4409848" y="2081575"/>
                      <a:pt x="4419600" y="2099128"/>
                    </a:cubicBezTo>
                    <a:lnTo>
                      <a:pt x="4533900" y="2270578"/>
                    </a:lnTo>
                    <a:lnTo>
                      <a:pt x="4648200" y="2442028"/>
                    </a:lnTo>
                    <a:cubicBezTo>
                      <a:pt x="4660900" y="2461078"/>
                      <a:pt x="4670111" y="2482989"/>
                      <a:pt x="4686300" y="2499178"/>
                    </a:cubicBezTo>
                    <a:cubicBezTo>
                      <a:pt x="4705350" y="2518228"/>
                      <a:pt x="4726203" y="2535632"/>
                      <a:pt x="4743450" y="2556328"/>
                    </a:cubicBezTo>
                    <a:cubicBezTo>
                      <a:pt x="4758107" y="2573917"/>
                      <a:pt x="4772251" y="2592556"/>
                      <a:pt x="4781550" y="2613478"/>
                    </a:cubicBezTo>
                    <a:cubicBezTo>
                      <a:pt x="4797861" y="2650178"/>
                      <a:pt x="4786234" y="2705501"/>
                      <a:pt x="4819650" y="2727778"/>
                    </a:cubicBezTo>
                    <a:lnTo>
                      <a:pt x="4876800" y="2765878"/>
                    </a:lnTo>
                    <a:cubicBezTo>
                      <a:pt x="4889500" y="2803978"/>
                      <a:pt x="4892623" y="2846762"/>
                      <a:pt x="4914900" y="2880178"/>
                    </a:cubicBezTo>
                    <a:cubicBezTo>
                      <a:pt x="4940300" y="2918278"/>
                      <a:pt x="4976620" y="2951037"/>
                      <a:pt x="4991100" y="2994478"/>
                    </a:cubicBezTo>
                    <a:cubicBezTo>
                      <a:pt x="5003800" y="3032578"/>
                      <a:pt x="5006923" y="3075362"/>
                      <a:pt x="5029200" y="3108778"/>
                    </a:cubicBezTo>
                    <a:cubicBezTo>
                      <a:pt x="5054600" y="3146878"/>
                      <a:pt x="5090920" y="3179637"/>
                      <a:pt x="5105400" y="3223078"/>
                    </a:cubicBezTo>
                    <a:cubicBezTo>
                      <a:pt x="5111750" y="3242128"/>
                      <a:pt x="5115470" y="3262267"/>
                      <a:pt x="5124450" y="3280228"/>
                    </a:cubicBezTo>
                    <a:cubicBezTo>
                      <a:pt x="5134689" y="3300706"/>
                      <a:pt x="5153251" y="3316456"/>
                      <a:pt x="5162550" y="3337378"/>
                    </a:cubicBezTo>
                    <a:cubicBezTo>
                      <a:pt x="5178861" y="3374078"/>
                      <a:pt x="5187950" y="3413578"/>
                      <a:pt x="5200650" y="3451678"/>
                    </a:cubicBezTo>
                    <a:lnTo>
                      <a:pt x="5219700" y="3508828"/>
                    </a:lnTo>
                    <a:lnTo>
                      <a:pt x="5238750" y="3565978"/>
                    </a:lnTo>
                    <a:cubicBezTo>
                      <a:pt x="5276404" y="3453017"/>
                      <a:pt x="5264810" y="3513774"/>
                      <a:pt x="5238750" y="3318328"/>
                    </a:cubicBezTo>
                    <a:cubicBezTo>
                      <a:pt x="5234471" y="3286233"/>
                      <a:pt x="5219700" y="3190699"/>
                      <a:pt x="5219700" y="3223078"/>
                    </a:cubicBezTo>
                    <a:cubicBezTo>
                      <a:pt x="5219700" y="3292597"/>
                      <a:pt x="5256980" y="3525419"/>
                      <a:pt x="5276850" y="3585028"/>
                    </a:cubicBezTo>
                    <a:lnTo>
                      <a:pt x="5314950" y="3699328"/>
                    </a:lnTo>
                    <a:cubicBezTo>
                      <a:pt x="5308600" y="3731078"/>
                      <a:pt x="5326617" y="3804817"/>
                      <a:pt x="5295900" y="3794578"/>
                    </a:cubicBezTo>
                    <a:cubicBezTo>
                      <a:pt x="5257800" y="3781878"/>
                      <a:pt x="5270500" y="3718378"/>
                      <a:pt x="5257800" y="3680278"/>
                    </a:cubicBezTo>
                    <a:lnTo>
                      <a:pt x="5238750" y="3623128"/>
                    </a:lnTo>
                    <a:lnTo>
                      <a:pt x="5219700" y="3565978"/>
                    </a:lnTo>
                    <a:cubicBezTo>
                      <a:pt x="5226050" y="3502478"/>
                      <a:pt x="5229046" y="3438553"/>
                      <a:pt x="5238750" y="3375478"/>
                    </a:cubicBezTo>
                    <a:cubicBezTo>
                      <a:pt x="5241803" y="3355631"/>
                      <a:pt x="5252283" y="3337636"/>
                      <a:pt x="5257800" y="3318328"/>
                    </a:cubicBezTo>
                    <a:cubicBezTo>
                      <a:pt x="5264993" y="3293154"/>
                      <a:pt x="5270500" y="3267528"/>
                      <a:pt x="5276850" y="3242128"/>
                    </a:cubicBezTo>
                    <a:cubicBezTo>
                      <a:pt x="5228093" y="3705317"/>
                      <a:pt x="5231182" y="3725158"/>
                      <a:pt x="5257800" y="3299278"/>
                    </a:cubicBezTo>
                    <a:cubicBezTo>
                      <a:pt x="5269258" y="3413854"/>
                      <a:pt x="5300048" y="3580497"/>
                      <a:pt x="5257800" y="3432628"/>
                    </a:cubicBezTo>
                    <a:cubicBezTo>
                      <a:pt x="5250607" y="3407454"/>
                      <a:pt x="5250459" y="3379846"/>
                      <a:pt x="5238750" y="3356428"/>
                    </a:cubicBezTo>
                    <a:cubicBezTo>
                      <a:pt x="5230718" y="3340364"/>
                      <a:pt x="5213350" y="3331028"/>
                      <a:pt x="5200650" y="3318328"/>
                    </a:cubicBezTo>
                  </a:path>
                </a:pathLst>
              </a:cu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370380" y="5555727"/>
                <a:ext cx="2019300" cy="342900"/>
                <a:chOff x="7325362" y="5959763"/>
                <a:chExt cx="2019300" cy="34290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7325362" y="5959763"/>
                  <a:ext cx="2019300" cy="3429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7645408" y="6007120"/>
                  <a:ext cx="1379209" cy="23420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7906822" y="6051511"/>
                  <a:ext cx="856380" cy="145423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>
              <a:xfrm rot="1201980">
                <a:off x="1286078" y="4686299"/>
                <a:ext cx="176007" cy="1045024"/>
              </a:xfrm>
              <a:prstGeom prst="rect">
                <a:avLst/>
              </a:prstGeom>
              <a:solidFill>
                <a:schemeClr val="dk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19800000">
                <a:off x="1202734" y="4698207"/>
                <a:ext cx="176007" cy="1045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83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606524" y="857250"/>
            <a:ext cx="4885915" cy="5266218"/>
            <a:chOff x="3606524" y="857250"/>
            <a:chExt cx="4885915" cy="5266218"/>
          </a:xfrm>
        </p:grpSpPr>
        <p:grpSp>
          <p:nvGrpSpPr>
            <p:cNvPr id="9" name="그룹 8"/>
            <p:cNvGrpSpPr/>
            <p:nvPr/>
          </p:nvGrpSpPr>
          <p:grpSpPr>
            <a:xfrm>
              <a:off x="3606524" y="857250"/>
              <a:ext cx="4885915" cy="5266218"/>
              <a:chOff x="3426862" y="-2583543"/>
              <a:chExt cx="8113577" cy="8745111"/>
            </a:xfrm>
          </p:grpSpPr>
          <p:sp>
            <p:nvSpPr>
              <p:cNvPr id="38" name="타원 37"/>
              <p:cNvSpPr/>
              <p:nvPr/>
            </p:nvSpPr>
            <p:spPr>
              <a:xfrm rot="21216779">
                <a:off x="4086702" y="524272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648199" y="1333500"/>
                <a:ext cx="265140" cy="4517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4902200" y="1828800"/>
                <a:ext cx="393700" cy="10795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5257800" y="2933700"/>
                <a:ext cx="36156" cy="115421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21216779" flipH="1">
                <a:off x="4545645" y="1779812"/>
                <a:ext cx="9144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118103" y="1587500"/>
                <a:ext cx="415872" cy="14032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507464" y="1835264"/>
                <a:ext cx="394736" cy="4380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737100" y="1485900"/>
                <a:ext cx="349542" cy="7536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316779">
                <a:off x="5351850" y="4151975"/>
                <a:ext cx="288686" cy="2009593"/>
                <a:chOff x="4119600" y="4966617"/>
                <a:chExt cx="288686" cy="200959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516779" flipH="1">
                <a:off x="5335879" y="4157671"/>
                <a:ext cx="1230045" cy="1823823"/>
                <a:chOff x="3083397" y="4896526"/>
                <a:chExt cx="1230045" cy="1823823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900000" flipH="1">
                  <a:off x="3083397" y="5713947"/>
                  <a:ext cx="470649" cy="10064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 rot="19207969">
                <a:off x="4161327" y="-41422"/>
                <a:ext cx="127404" cy="20072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21084905">
                <a:off x="3440920" y="-983932"/>
                <a:ext cx="116511" cy="12124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441024">
                <a:off x="3426862" y="-2177277"/>
                <a:ext cx="116511" cy="12124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H="1" flipV="1">
                <a:off x="4673600" y="1625600"/>
                <a:ext cx="222503" cy="67523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자유형 6"/>
              <p:cNvSpPr/>
              <p:nvPr/>
            </p:nvSpPr>
            <p:spPr>
              <a:xfrm>
                <a:off x="3526971" y="-2583543"/>
                <a:ext cx="7678058" cy="3513418"/>
              </a:xfrm>
              <a:custGeom>
                <a:avLst/>
                <a:gdLst>
                  <a:gd name="connsiteX0" fmla="*/ 0 w 7678058"/>
                  <a:gd name="connsiteY0" fmla="*/ 493486 h 3513418"/>
                  <a:gd name="connsiteX1" fmla="*/ 14515 w 7678058"/>
                  <a:gd name="connsiteY1" fmla="*/ 275772 h 3513418"/>
                  <a:gd name="connsiteX2" fmla="*/ 159658 w 7678058"/>
                  <a:gd name="connsiteY2" fmla="*/ 130629 h 3513418"/>
                  <a:gd name="connsiteX3" fmla="*/ 203200 w 7678058"/>
                  <a:gd name="connsiteY3" fmla="*/ 101600 h 3513418"/>
                  <a:gd name="connsiteX4" fmla="*/ 261258 w 7678058"/>
                  <a:gd name="connsiteY4" fmla="*/ 87086 h 3513418"/>
                  <a:gd name="connsiteX5" fmla="*/ 304800 w 7678058"/>
                  <a:gd name="connsiteY5" fmla="*/ 72572 h 3513418"/>
                  <a:gd name="connsiteX6" fmla="*/ 420915 w 7678058"/>
                  <a:gd name="connsiteY6" fmla="*/ 43543 h 3513418"/>
                  <a:gd name="connsiteX7" fmla="*/ 464458 w 7678058"/>
                  <a:gd name="connsiteY7" fmla="*/ 29029 h 3513418"/>
                  <a:gd name="connsiteX8" fmla="*/ 653143 w 7678058"/>
                  <a:gd name="connsiteY8" fmla="*/ 0 h 3513418"/>
                  <a:gd name="connsiteX9" fmla="*/ 1480458 w 7678058"/>
                  <a:gd name="connsiteY9" fmla="*/ 14514 h 3513418"/>
                  <a:gd name="connsiteX10" fmla="*/ 1698172 w 7678058"/>
                  <a:gd name="connsiteY10" fmla="*/ 29029 h 3513418"/>
                  <a:gd name="connsiteX11" fmla="*/ 1799772 w 7678058"/>
                  <a:gd name="connsiteY11" fmla="*/ 58057 h 3513418"/>
                  <a:gd name="connsiteX12" fmla="*/ 1930400 w 7678058"/>
                  <a:gd name="connsiteY12" fmla="*/ 72572 h 3513418"/>
                  <a:gd name="connsiteX13" fmla="*/ 2162629 w 7678058"/>
                  <a:gd name="connsiteY13" fmla="*/ 116114 h 3513418"/>
                  <a:gd name="connsiteX14" fmla="*/ 2394858 w 7678058"/>
                  <a:gd name="connsiteY14" fmla="*/ 159657 h 3513418"/>
                  <a:gd name="connsiteX15" fmla="*/ 2612572 w 7678058"/>
                  <a:gd name="connsiteY15" fmla="*/ 217714 h 3513418"/>
                  <a:gd name="connsiteX16" fmla="*/ 2728686 w 7678058"/>
                  <a:gd name="connsiteY16" fmla="*/ 232229 h 3513418"/>
                  <a:gd name="connsiteX17" fmla="*/ 2830286 w 7678058"/>
                  <a:gd name="connsiteY17" fmla="*/ 246743 h 3513418"/>
                  <a:gd name="connsiteX18" fmla="*/ 3062515 w 7678058"/>
                  <a:gd name="connsiteY18" fmla="*/ 275772 h 3513418"/>
                  <a:gd name="connsiteX19" fmla="*/ 3178629 w 7678058"/>
                  <a:gd name="connsiteY19" fmla="*/ 290286 h 3513418"/>
                  <a:gd name="connsiteX20" fmla="*/ 3410858 w 7678058"/>
                  <a:gd name="connsiteY20" fmla="*/ 348343 h 3513418"/>
                  <a:gd name="connsiteX21" fmla="*/ 3541486 w 7678058"/>
                  <a:gd name="connsiteY21" fmla="*/ 377372 h 3513418"/>
                  <a:gd name="connsiteX22" fmla="*/ 3657600 w 7678058"/>
                  <a:gd name="connsiteY22" fmla="*/ 406400 h 3513418"/>
                  <a:gd name="connsiteX23" fmla="*/ 3875315 w 7678058"/>
                  <a:gd name="connsiteY23" fmla="*/ 449943 h 3513418"/>
                  <a:gd name="connsiteX24" fmla="*/ 4151086 w 7678058"/>
                  <a:gd name="connsiteY24" fmla="*/ 537029 h 3513418"/>
                  <a:gd name="connsiteX25" fmla="*/ 4267200 w 7678058"/>
                  <a:gd name="connsiteY25" fmla="*/ 580572 h 3513418"/>
                  <a:gd name="connsiteX26" fmla="*/ 4542972 w 7678058"/>
                  <a:gd name="connsiteY26" fmla="*/ 653143 h 3513418"/>
                  <a:gd name="connsiteX27" fmla="*/ 4789715 w 7678058"/>
                  <a:gd name="connsiteY27" fmla="*/ 740229 h 3513418"/>
                  <a:gd name="connsiteX28" fmla="*/ 4905829 w 7678058"/>
                  <a:gd name="connsiteY28" fmla="*/ 769257 h 3513418"/>
                  <a:gd name="connsiteX29" fmla="*/ 5225143 w 7678058"/>
                  <a:gd name="connsiteY29" fmla="*/ 914400 h 3513418"/>
                  <a:gd name="connsiteX30" fmla="*/ 5297715 w 7678058"/>
                  <a:gd name="connsiteY30" fmla="*/ 957943 h 3513418"/>
                  <a:gd name="connsiteX31" fmla="*/ 5515429 w 7678058"/>
                  <a:gd name="connsiteY31" fmla="*/ 1132114 h 3513418"/>
                  <a:gd name="connsiteX32" fmla="*/ 5733143 w 7678058"/>
                  <a:gd name="connsiteY32" fmla="*/ 1335314 h 3513418"/>
                  <a:gd name="connsiteX33" fmla="*/ 5834743 w 7678058"/>
                  <a:gd name="connsiteY33" fmla="*/ 1393372 h 3513418"/>
                  <a:gd name="connsiteX34" fmla="*/ 5907315 w 7678058"/>
                  <a:gd name="connsiteY34" fmla="*/ 1465943 h 3513418"/>
                  <a:gd name="connsiteX35" fmla="*/ 6052458 w 7678058"/>
                  <a:gd name="connsiteY35" fmla="*/ 1538514 h 3513418"/>
                  <a:gd name="connsiteX36" fmla="*/ 6328229 w 7678058"/>
                  <a:gd name="connsiteY36" fmla="*/ 1814286 h 3513418"/>
                  <a:gd name="connsiteX37" fmla="*/ 6444343 w 7678058"/>
                  <a:gd name="connsiteY37" fmla="*/ 1930400 h 3513418"/>
                  <a:gd name="connsiteX38" fmla="*/ 6618515 w 7678058"/>
                  <a:gd name="connsiteY38" fmla="*/ 2104572 h 3513418"/>
                  <a:gd name="connsiteX39" fmla="*/ 6749143 w 7678058"/>
                  <a:gd name="connsiteY39" fmla="*/ 2235200 h 3513418"/>
                  <a:gd name="connsiteX40" fmla="*/ 6908800 w 7678058"/>
                  <a:gd name="connsiteY40" fmla="*/ 2409372 h 3513418"/>
                  <a:gd name="connsiteX41" fmla="*/ 6952343 w 7678058"/>
                  <a:gd name="connsiteY41" fmla="*/ 2452914 h 3513418"/>
                  <a:gd name="connsiteX42" fmla="*/ 7010400 w 7678058"/>
                  <a:gd name="connsiteY42" fmla="*/ 2540000 h 3513418"/>
                  <a:gd name="connsiteX43" fmla="*/ 7039429 w 7678058"/>
                  <a:gd name="connsiteY43" fmla="*/ 2583543 h 3513418"/>
                  <a:gd name="connsiteX44" fmla="*/ 7082972 w 7678058"/>
                  <a:gd name="connsiteY44" fmla="*/ 2612572 h 3513418"/>
                  <a:gd name="connsiteX45" fmla="*/ 7112000 w 7678058"/>
                  <a:gd name="connsiteY45" fmla="*/ 2656114 h 3513418"/>
                  <a:gd name="connsiteX46" fmla="*/ 7199086 w 7678058"/>
                  <a:gd name="connsiteY46" fmla="*/ 2714172 h 3513418"/>
                  <a:gd name="connsiteX47" fmla="*/ 7228115 w 7678058"/>
                  <a:gd name="connsiteY47" fmla="*/ 2801257 h 3513418"/>
                  <a:gd name="connsiteX48" fmla="*/ 7315200 w 7678058"/>
                  <a:gd name="connsiteY48" fmla="*/ 2902857 h 3513418"/>
                  <a:gd name="connsiteX49" fmla="*/ 7329715 w 7678058"/>
                  <a:gd name="connsiteY49" fmla="*/ 2946400 h 3513418"/>
                  <a:gd name="connsiteX50" fmla="*/ 7358743 w 7678058"/>
                  <a:gd name="connsiteY50" fmla="*/ 2989943 h 3513418"/>
                  <a:gd name="connsiteX51" fmla="*/ 7431315 w 7678058"/>
                  <a:gd name="connsiteY51" fmla="*/ 3091543 h 3513418"/>
                  <a:gd name="connsiteX52" fmla="*/ 7474858 w 7678058"/>
                  <a:gd name="connsiteY52" fmla="*/ 3178629 h 3513418"/>
                  <a:gd name="connsiteX53" fmla="*/ 7489372 w 7678058"/>
                  <a:gd name="connsiteY53" fmla="*/ 3222172 h 3513418"/>
                  <a:gd name="connsiteX54" fmla="*/ 7547429 w 7678058"/>
                  <a:gd name="connsiteY54" fmla="*/ 3309257 h 3513418"/>
                  <a:gd name="connsiteX55" fmla="*/ 7576458 w 7678058"/>
                  <a:gd name="connsiteY55" fmla="*/ 3396343 h 3513418"/>
                  <a:gd name="connsiteX56" fmla="*/ 7605486 w 7678058"/>
                  <a:gd name="connsiteY56" fmla="*/ 3439886 h 3513418"/>
                  <a:gd name="connsiteX57" fmla="*/ 7663543 w 7678058"/>
                  <a:gd name="connsiteY57" fmla="*/ 3512457 h 3513418"/>
                  <a:gd name="connsiteX58" fmla="*/ 7678058 w 7678058"/>
                  <a:gd name="connsiteY58" fmla="*/ 3512457 h 3513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7678058" h="3513418">
                    <a:moveTo>
                      <a:pt x="0" y="493486"/>
                    </a:moveTo>
                    <a:cubicBezTo>
                      <a:pt x="4838" y="420915"/>
                      <a:pt x="-2331" y="346527"/>
                      <a:pt x="14515" y="275772"/>
                    </a:cubicBezTo>
                    <a:cubicBezTo>
                      <a:pt x="32772" y="199091"/>
                      <a:pt x="102695" y="168605"/>
                      <a:pt x="159658" y="130629"/>
                    </a:cubicBezTo>
                    <a:cubicBezTo>
                      <a:pt x="174172" y="120953"/>
                      <a:pt x="186277" y="105831"/>
                      <a:pt x="203200" y="101600"/>
                    </a:cubicBezTo>
                    <a:cubicBezTo>
                      <a:pt x="222553" y="96762"/>
                      <a:pt x="242077" y="92566"/>
                      <a:pt x="261258" y="87086"/>
                    </a:cubicBezTo>
                    <a:cubicBezTo>
                      <a:pt x="275968" y="82883"/>
                      <a:pt x="290040" y="76597"/>
                      <a:pt x="304800" y="72572"/>
                    </a:cubicBezTo>
                    <a:cubicBezTo>
                      <a:pt x="343290" y="62075"/>
                      <a:pt x="383066" y="56159"/>
                      <a:pt x="420915" y="43543"/>
                    </a:cubicBezTo>
                    <a:cubicBezTo>
                      <a:pt x="435429" y="38705"/>
                      <a:pt x="449615" y="32740"/>
                      <a:pt x="464458" y="29029"/>
                    </a:cubicBezTo>
                    <a:cubicBezTo>
                      <a:pt x="530958" y="12404"/>
                      <a:pt x="582625" y="8815"/>
                      <a:pt x="653143" y="0"/>
                    </a:cubicBezTo>
                    <a:lnTo>
                      <a:pt x="1480458" y="14514"/>
                    </a:lnTo>
                    <a:cubicBezTo>
                      <a:pt x="1553162" y="16534"/>
                      <a:pt x="1626107" y="19202"/>
                      <a:pt x="1698172" y="29029"/>
                    </a:cubicBezTo>
                    <a:cubicBezTo>
                      <a:pt x="1733071" y="33788"/>
                      <a:pt x="1765153" y="51566"/>
                      <a:pt x="1799772" y="58057"/>
                    </a:cubicBezTo>
                    <a:cubicBezTo>
                      <a:pt x="1842832" y="66131"/>
                      <a:pt x="1886857" y="67734"/>
                      <a:pt x="1930400" y="72572"/>
                    </a:cubicBezTo>
                    <a:cubicBezTo>
                      <a:pt x="2177706" y="143230"/>
                      <a:pt x="1868154" y="60900"/>
                      <a:pt x="2162629" y="116114"/>
                    </a:cubicBezTo>
                    <a:cubicBezTo>
                      <a:pt x="2491144" y="177711"/>
                      <a:pt x="1999370" y="115715"/>
                      <a:pt x="2394858" y="159657"/>
                    </a:cubicBezTo>
                    <a:cubicBezTo>
                      <a:pt x="2450397" y="175526"/>
                      <a:pt x="2557912" y="207465"/>
                      <a:pt x="2612572" y="217714"/>
                    </a:cubicBezTo>
                    <a:cubicBezTo>
                      <a:pt x="2650910" y="224902"/>
                      <a:pt x="2690022" y="227074"/>
                      <a:pt x="2728686" y="232229"/>
                    </a:cubicBezTo>
                    <a:lnTo>
                      <a:pt x="2830286" y="246743"/>
                    </a:lnTo>
                    <a:lnTo>
                      <a:pt x="3062515" y="275772"/>
                    </a:lnTo>
                    <a:cubicBezTo>
                      <a:pt x="3101220" y="280610"/>
                      <a:pt x="3140788" y="280826"/>
                      <a:pt x="3178629" y="290286"/>
                    </a:cubicBezTo>
                    <a:cubicBezTo>
                      <a:pt x="3256039" y="309638"/>
                      <a:pt x="3332966" y="331033"/>
                      <a:pt x="3410858" y="348343"/>
                    </a:cubicBezTo>
                    <a:lnTo>
                      <a:pt x="3541486" y="377372"/>
                    </a:lnTo>
                    <a:cubicBezTo>
                      <a:pt x="3580321" y="386510"/>
                      <a:pt x="3618479" y="398576"/>
                      <a:pt x="3657600" y="406400"/>
                    </a:cubicBezTo>
                    <a:cubicBezTo>
                      <a:pt x="3856630" y="446205"/>
                      <a:pt x="3658448" y="389702"/>
                      <a:pt x="3875315" y="449943"/>
                    </a:cubicBezTo>
                    <a:cubicBezTo>
                      <a:pt x="3957255" y="472704"/>
                      <a:pt x="4069916" y="508381"/>
                      <a:pt x="4151086" y="537029"/>
                    </a:cubicBezTo>
                    <a:cubicBezTo>
                      <a:pt x="4190066" y="550787"/>
                      <a:pt x="4227567" y="568829"/>
                      <a:pt x="4267200" y="580572"/>
                    </a:cubicBezTo>
                    <a:cubicBezTo>
                      <a:pt x="4358337" y="607576"/>
                      <a:pt x="4453971" y="619767"/>
                      <a:pt x="4542972" y="653143"/>
                    </a:cubicBezTo>
                    <a:cubicBezTo>
                      <a:pt x="4627898" y="684990"/>
                      <a:pt x="4702219" y="714495"/>
                      <a:pt x="4789715" y="740229"/>
                    </a:cubicBezTo>
                    <a:cubicBezTo>
                      <a:pt x="4827990" y="751486"/>
                      <a:pt x="4867749" y="757357"/>
                      <a:pt x="4905829" y="769257"/>
                    </a:cubicBezTo>
                    <a:cubicBezTo>
                      <a:pt x="5006592" y="800745"/>
                      <a:pt x="5142994" y="865111"/>
                      <a:pt x="5225143" y="914400"/>
                    </a:cubicBezTo>
                    <a:cubicBezTo>
                      <a:pt x="5249334" y="928914"/>
                      <a:pt x="5274520" y="941885"/>
                      <a:pt x="5297715" y="957943"/>
                    </a:cubicBezTo>
                    <a:cubicBezTo>
                      <a:pt x="5368688" y="1007078"/>
                      <a:pt x="5451612" y="1073206"/>
                      <a:pt x="5515429" y="1132114"/>
                    </a:cubicBezTo>
                    <a:cubicBezTo>
                      <a:pt x="5609509" y="1218957"/>
                      <a:pt x="5620367" y="1250731"/>
                      <a:pt x="5733143" y="1335314"/>
                    </a:cubicBezTo>
                    <a:cubicBezTo>
                      <a:pt x="5764348" y="1358718"/>
                      <a:pt x="5803538" y="1369968"/>
                      <a:pt x="5834743" y="1393372"/>
                    </a:cubicBezTo>
                    <a:cubicBezTo>
                      <a:pt x="5862111" y="1413898"/>
                      <a:pt x="5878850" y="1446967"/>
                      <a:pt x="5907315" y="1465943"/>
                    </a:cubicBezTo>
                    <a:cubicBezTo>
                      <a:pt x="5952322" y="1495947"/>
                      <a:pt x="6052458" y="1538514"/>
                      <a:pt x="6052458" y="1538514"/>
                    </a:cubicBezTo>
                    <a:lnTo>
                      <a:pt x="6328229" y="1814286"/>
                    </a:lnTo>
                    <a:cubicBezTo>
                      <a:pt x="6366934" y="1852991"/>
                      <a:pt x="6403149" y="1894356"/>
                      <a:pt x="6444343" y="1930400"/>
                    </a:cubicBezTo>
                    <a:cubicBezTo>
                      <a:pt x="6712104" y="2164690"/>
                      <a:pt x="6451029" y="1924201"/>
                      <a:pt x="6618515" y="2104572"/>
                    </a:cubicBezTo>
                    <a:cubicBezTo>
                      <a:pt x="6660416" y="2149696"/>
                      <a:pt x="6712196" y="2185937"/>
                      <a:pt x="6749143" y="2235200"/>
                    </a:cubicBezTo>
                    <a:cubicBezTo>
                      <a:pt x="6825527" y="2337044"/>
                      <a:pt x="6775584" y="2276156"/>
                      <a:pt x="6908800" y="2409372"/>
                    </a:cubicBezTo>
                    <a:cubicBezTo>
                      <a:pt x="6923314" y="2423886"/>
                      <a:pt x="6940957" y="2435835"/>
                      <a:pt x="6952343" y="2452914"/>
                    </a:cubicBezTo>
                    <a:lnTo>
                      <a:pt x="7010400" y="2540000"/>
                    </a:lnTo>
                    <a:cubicBezTo>
                      <a:pt x="7020076" y="2554514"/>
                      <a:pt x="7024915" y="2573867"/>
                      <a:pt x="7039429" y="2583543"/>
                    </a:cubicBezTo>
                    <a:lnTo>
                      <a:pt x="7082972" y="2612572"/>
                    </a:lnTo>
                    <a:cubicBezTo>
                      <a:pt x="7092648" y="2627086"/>
                      <a:pt x="7098872" y="2644627"/>
                      <a:pt x="7112000" y="2656114"/>
                    </a:cubicBezTo>
                    <a:cubicBezTo>
                      <a:pt x="7138256" y="2679088"/>
                      <a:pt x="7199086" y="2714172"/>
                      <a:pt x="7199086" y="2714172"/>
                    </a:cubicBezTo>
                    <a:cubicBezTo>
                      <a:pt x="7208762" y="2743200"/>
                      <a:pt x="7206479" y="2779621"/>
                      <a:pt x="7228115" y="2801257"/>
                    </a:cubicBezTo>
                    <a:cubicBezTo>
                      <a:pt x="7288763" y="2861905"/>
                      <a:pt x="7259342" y="2828379"/>
                      <a:pt x="7315200" y="2902857"/>
                    </a:cubicBezTo>
                    <a:cubicBezTo>
                      <a:pt x="7320038" y="2917371"/>
                      <a:pt x="7322873" y="2932716"/>
                      <a:pt x="7329715" y="2946400"/>
                    </a:cubicBezTo>
                    <a:cubicBezTo>
                      <a:pt x="7337516" y="2962002"/>
                      <a:pt x="7348604" y="2975748"/>
                      <a:pt x="7358743" y="2989943"/>
                    </a:cubicBezTo>
                    <a:cubicBezTo>
                      <a:pt x="7448777" y="3115991"/>
                      <a:pt x="7362890" y="2988907"/>
                      <a:pt x="7431315" y="3091543"/>
                    </a:cubicBezTo>
                    <a:cubicBezTo>
                      <a:pt x="7467796" y="3200989"/>
                      <a:pt x="7418585" y="3066083"/>
                      <a:pt x="7474858" y="3178629"/>
                    </a:cubicBezTo>
                    <a:cubicBezTo>
                      <a:pt x="7481700" y="3192313"/>
                      <a:pt x="7481942" y="3208798"/>
                      <a:pt x="7489372" y="3222172"/>
                    </a:cubicBezTo>
                    <a:cubicBezTo>
                      <a:pt x="7506315" y="3252669"/>
                      <a:pt x="7547429" y="3309257"/>
                      <a:pt x="7547429" y="3309257"/>
                    </a:cubicBezTo>
                    <a:cubicBezTo>
                      <a:pt x="7557105" y="3338286"/>
                      <a:pt x="7559485" y="3370883"/>
                      <a:pt x="7576458" y="3396343"/>
                    </a:cubicBezTo>
                    <a:cubicBezTo>
                      <a:pt x="7586134" y="3410857"/>
                      <a:pt x="7597685" y="3424284"/>
                      <a:pt x="7605486" y="3439886"/>
                    </a:cubicBezTo>
                    <a:cubicBezTo>
                      <a:pt x="7633386" y="3495686"/>
                      <a:pt x="7598298" y="3479835"/>
                      <a:pt x="7663543" y="3512457"/>
                    </a:cubicBezTo>
                    <a:cubicBezTo>
                      <a:pt x="7667871" y="3514621"/>
                      <a:pt x="7673220" y="3512457"/>
                      <a:pt x="7678058" y="3512457"/>
                    </a:cubicBezTo>
                  </a:path>
                </a:pathLst>
              </a:cu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 rot="5400000">
                <a:off x="10638970" y="1133201"/>
                <a:ext cx="1178611" cy="624327"/>
                <a:chOff x="7145217" y="2135330"/>
                <a:chExt cx="738993" cy="391455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7145217" y="2135330"/>
                  <a:ext cx="624549" cy="38779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/>
                <p:cNvSpPr/>
                <p:nvPr/>
              </p:nvSpPr>
              <p:spPr>
                <a:xfrm rot="16200000">
                  <a:off x="7521049" y="2163623"/>
                  <a:ext cx="390062" cy="3362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26" name="Picture 2" descr="Happy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098" y="2369234"/>
              <a:ext cx="516155" cy="516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20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577574" y="1359074"/>
            <a:ext cx="8062394" cy="4907103"/>
            <a:chOff x="577574" y="1359074"/>
            <a:chExt cx="8062394" cy="4907103"/>
          </a:xfrm>
        </p:grpSpPr>
        <p:grpSp>
          <p:nvGrpSpPr>
            <p:cNvPr id="17" name="그룹 16"/>
            <p:cNvGrpSpPr/>
            <p:nvPr/>
          </p:nvGrpSpPr>
          <p:grpSpPr>
            <a:xfrm>
              <a:off x="577574" y="1359074"/>
              <a:ext cx="1718862" cy="4764394"/>
              <a:chOff x="577574" y="1359074"/>
              <a:chExt cx="1718862" cy="4764394"/>
            </a:xfrm>
          </p:grpSpPr>
          <p:sp>
            <p:nvSpPr>
              <p:cNvPr id="38" name="타원 37"/>
              <p:cNvSpPr/>
              <p:nvPr/>
            </p:nvSpPr>
            <p:spPr>
              <a:xfrm rot="21216779">
                <a:off x="803473" y="2728745"/>
                <a:ext cx="550643" cy="55064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141601" y="3216054"/>
                <a:ext cx="159665" cy="2720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1294558" y="3514318"/>
                <a:ext cx="237082" cy="65006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508697" y="4179678"/>
                <a:ext cx="21773" cy="69505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21216779" flipH="1">
                <a:off x="1079844" y="3484818"/>
                <a:ext cx="55064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1424573" y="3369010"/>
                <a:ext cx="250434" cy="845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1056852" y="3518211"/>
                <a:ext cx="237706" cy="26378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1195136" y="3307828"/>
                <a:ext cx="210491" cy="4538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316779">
                <a:off x="1565333" y="4913311"/>
                <a:ext cx="173844" cy="1210157"/>
                <a:chOff x="4119600" y="4966617"/>
                <a:chExt cx="288686" cy="200959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516779" flipH="1">
                <a:off x="1555715" y="4916741"/>
                <a:ext cx="740721" cy="1098288"/>
                <a:chOff x="3083397" y="4896526"/>
                <a:chExt cx="1230045" cy="1823823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900000" flipH="1">
                  <a:off x="3083397" y="5713947"/>
                  <a:ext cx="470649" cy="10064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577574" y="1359074"/>
                <a:ext cx="519009" cy="2494956"/>
                <a:chOff x="406124" y="1101899"/>
                <a:chExt cx="519009" cy="2494956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 rot="19207969">
                  <a:off x="848412" y="2388090"/>
                  <a:ext cx="76721" cy="12087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 rot="21084905">
                  <a:off x="414590" y="1820519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441024">
                  <a:off x="406124" y="1101899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8" name="직선 연결선 67"/>
              <p:cNvCxnSpPr/>
              <p:nvPr/>
            </p:nvCxnSpPr>
            <p:spPr>
              <a:xfrm flipH="1" flipV="1">
                <a:off x="1156897" y="3391953"/>
                <a:ext cx="133989" cy="4066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3234261" y="2592706"/>
              <a:ext cx="3769196" cy="3673471"/>
              <a:chOff x="6806136" y="2592706"/>
              <a:chExt cx="3769196" cy="3673471"/>
            </a:xfrm>
          </p:grpSpPr>
          <p:sp>
            <p:nvSpPr>
              <p:cNvPr id="26" name="타원 25"/>
              <p:cNvSpPr/>
              <p:nvPr/>
            </p:nvSpPr>
            <p:spPr>
              <a:xfrm rot="21216779">
                <a:off x="7393443" y="2592706"/>
                <a:ext cx="560322" cy="5603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H="1">
                <a:off x="7458075" y="3086100"/>
                <a:ext cx="142875" cy="3429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7267575" y="3458764"/>
                <a:ext cx="168384" cy="7322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21216779" flipH="1">
                <a:off x="7217471" y="3428745"/>
                <a:ext cx="560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 flipV="1">
                <a:off x="7823097" y="3396892"/>
                <a:ext cx="349353" cy="13688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194075" y="3462724"/>
                <a:ext cx="559275" cy="31870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 flipV="1">
                <a:off x="8201025" y="3562350"/>
                <a:ext cx="285750" cy="857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/>
              <p:cNvGrpSpPr/>
              <p:nvPr/>
            </p:nvGrpSpPr>
            <p:grpSpPr>
              <a:xfrm rot="1506949">
                <a:off x="6806136" y="4288219"/>
                <a:ext cx="801586" cy="1977958"/>
                <a:chOff x="7206187" y="4231069"/>
                <a:chExt cx="801586" cy="1977958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7206187" y="4231069"/>
                  <a:ext cx="22156" cy="707273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그룹 35"/>
                <p:cNvGrpSpPr/>
                <p:nvPr/>
              </p:nvGrpSpPr>
              <p:grpSpPr>
                <a:xfrm rot="20316779">
                  <a:off x="7263819" y="4977598"/>
                  <a:ext cx="176900" cy="1231429"/>
                  <a:chOff x="4119600" y="4966617"/>
                  <a:chExt cx="288686" cy="2009593"/>
                </a:xfrm>
              </p:grpSpPr>
              <p:cxnSp>
                <p:nvCxnSpPr>
                  <p:cNvPr id="51" name="직선 연결선 50"/>
                  <p:cNvCxnSpPr/>
                  <p:nvPr/>
                </p:nvCxnSpPr>
                <p:spPr>
                  <a:xfrm rot="900000">
                    <a:off x="4289115" y="4966617"/>
                    <a:ext cx="119171" cy="1056284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 rot="1283221">
                    <a:off x="4119600" y="6025073"/>
                    <a:ext cx="100166" cy="951137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/>
                <p:cNvGrpSpPr/>
                <p:nvPr/>
              </p:nvGrpSpPr>
              <p:grpSpPr>
                <a:xfrm rot="516779" flipH="1">
                  <a:off x="7254032" y="4981088"/>
                  <a:ext cx="753741" cy="1117594"/>
                  <a:chOff x="3083397" y="4896526"/>
                  <a:chExt cx="1230045" cy="1823823"/>
                </a:xfrm>
              </p:grpSpPr>
              <p:cxnSp>
                <p:nvCxnSpPr>
                  <p:cNvPr id="49" name="직선 연결선 48"/>
                  <p:cNvCxnSpPr/>
                  <p:nvPr/>
                </p:nvCxnSpPr>
                <p:spPr>
                  <a:xfrm rot="900000" flipH="1">
                    <a:off x="3875887" y="4896526"/>
                    <a:ext cx="437555" cy="941594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연결선 49"/>
                  <p:cNvCxnSpPr/>
                  <p:nvPr/>
                </p:nvCxnSpPr>
                <p:spPr>
                  <a:xfrm rot="900000" flipH="1">
                    <a:off x="3083397" y="5713947"/>
                    <a:ext cx="470649" cy="100640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그룹 39"/>
              <p:cNvGrpSpPr/>
              <p:nvPr/>
            </p:nvGrpSpPr>
            <p:grpSpPr>
              <a:xfrm rot="1213838">
                <a:off x="8785782" y="2837374"/>
                <a:ext cx="1789550" cy="1472528"/>
                <a:chOff x="6742533" y="821501"/>
                <a:chExt cx="2920401" cy="2403047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2063820">
                  <a:off x="6742533" y="1217267"/>
                  <a:ext cx="127404" cy="20072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 rot="4069233">
                  <a:off x="7848337" y="571985"/>
                  <a:ext cx="116511" cy="12124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 rot="4977130">
                  <a:off x="8998455" y="273534"/>
                  <a:ext cx="116511" cy="12124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3" name="직선 연결선 42"/>
              <p:cNvCxnSpPr/>
              <p:nvPr/>
            </p:nvCxnSpPr>
            <p:spPr>
              <a:xfrm>
                <a:off x="7829550" y="3781425"/>
                <a:ext cx="495300" cy="1905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/>
            <p:cNvGrpSpPr/>
            <p:nvPr/>
          </p:nvGrpSpPr>
          <p:grpSpPr>
            <a:xfrm>
              <a:off x="7619278" y="2293934"/>
              <a:ext cx="1020690" cy="3824943"/>
              <a:chOff x="8038378" y="2293934"/>
              <a:chExt cx="1020690" cy="3824943"/>
            </a:xfrm>
          </p:grpSpPr>
          <p:sp>
            <p:nvSpPr>
              <p:cNvPr id="74" name="타원 73"/>
              <p:cNvSpPr/>
              <p:nvPr/>
            </p:nvSpPr>
            <p:spPr>
              <a:xfrm rot="21216779">
                <a:off x="8483327" y="2579285"/>
                <a:ext cx="560322" cy="5603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>
                <a:off x="8547959" y="3072679"/>
                <a:ext cx="142875" cy="3429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8357459" y="3445343"/>
                <a:ext cx="168384" cy="7322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21216779" flipH="1">
                <a:off x="8307355" y="3415324"/>
                <a:ext cx="560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 flipV="1">
                <a:off x="8912982" y="3383472"/>
                <a:ext cx="50043" cy="58845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8201025" y="3449303"/>
                <a:ext cx="82934" cy="49404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8867775" y="4025180"/>
                <a:ext cx="99284" cy="45157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8277225" y="4198188"/>
                <a:ext cx="76461" cy="63098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그룹 87"/>
              <p:cNvGrpSpPr/>
              <p:nvPr/>
            </p:nvGrpSpPr>
            <p:grpSpPr>
              <a:xfrm rot="223728">
                <a:off x="8038378" y="4887448"/>
                <a:ext cx="176900" cy="1231429"/>
                <a:chOff x="4119600" y="4966617"/>
                <a:chExt cx="288686" cy="2009593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/>
              <p:cNvGrpSpPr/>
              <p:nvPr/>
            </p:nvGrpSpPr>
            <p:grpSpPr>
              <a:xfrm rot="2023728" flipH="1">
                <a:off x="8060083" y="4981057"/>
                <a:ext cx="609074" cy="1034810"/>
                <a:chOff x="3319482" y="4896526"/>
                <a:chExt cx="993960" cy="168872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rot="2023728" flipH="1">
                  <a:off x="3319482" y="5683843"/>
                  <a:ext cx="116312" cy="90141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83"/>
              <p:cNvSpPr/>
              <p:nvPr/>
            </p:nvSpPr>
            <p:spPr>
              <a:xfrm rot="10006249">
                <a:off x="8974060" y="4070549"/>
                <a:ext cx="85008" cy="20254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flipH="1">
                <a:off x="8086725" y="3987079"/>
                <a:ext cx="99284" cy="43252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그룹 57"/>
              <p:cNvGrpSpPr/>
              <p:nvPr/>
            </p:nvGrpSpPr>
            <p:grpSpPr>
              <a:xfrm>
                <a:off x="8367238" y="2293934"/>
                <a:ext cx="610272" cy="487366"/>
                <a:chOff x="3617438" y="617534"/>
                <a:chExt cx="610272" cy="487366"/>
              </a:xfrm>
            </p:grpSpPr>
            <p:grpSp>
              <p:nvGrpSpPr>
                <p:cNvPr id="57" name="그룹 56"/>
                <p:cNvGrpSpPr/>
                <p:nvPr/>
              </p:nvGrpSpPr>
              <p:grpSpPr>
                <a:xfrm>
                  <a:off x="3617438" y="617535"/>
                  <a:ext cx="154462" cy="487365"/>
                  <a:chOff x="3622200" y="203198"/>
                  <a:chExt cx="154462" cy="1154387"/>
                </a:xfrm>
              </p:grpSpPr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3622200" y="203200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3699431" y="203199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3776662" y="203198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그룹 95"/>
                <p:cNvGrpSpPr/>
                <p:nvPr/>
              </p:nvGrpSpPr>
              <p:grpSpPr>
                <a:xfrm>
                  <a:off x="3845343" y="617534"/>
                  <a:ext cx="154462" cy="487365"/>
                  <a:chOff x="3622200" y="203198"/>
                  <a:chExt cx="154462" cy="1154387"/>
                </a:xfrm>
              </p:grpSpPr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3622200" y="203200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/>
                  <p:cNvCxnSpPr/>
                  <p:nvPr/>
                </p:nvCxnSpPr>
                <p:spPr>
                  <a:xfrm>
                    <a:off x="3699431" y="203199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/>
                  <p:cNvCxnSpPr/>
                  <p:nvPr/>
                </p:nvCxnSpPr>
                <p:spPr>
                  <a:xfrm>
                    <a:off x="3776662" y="203198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4073248" y="617534"/>
                  <a:ext cx="154462" cy="487365"/>
                  <a:chOff x="3622200" y="203198"/>
                  <a:chExt cx="154462" cy="1154387"/>
                </a:xfrm>
              </p:grpSpPr>
              <p:cxnSp>
                <p:nvCxnSpPr>
                  <p:cNvPr id="101" name="직선 연결선 100"/>
                  <p:cNvCxnSpPr/>
                  <p:nvPr/>
                </p:nvCxnSpPr>
                <p:spPr>
                  <a:xfrm>
                    <a:off x="3622200" y="203200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/>
                  <p:cNvCxnSpPr/>
                  <p:nvPr/>
                </p:nvCxnSpPr>
                <p:spPr>
                  <a:xfrm>
                    <a:off x="3699431" y="203199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/>
                  <p:cNvCxnSpPr/>
                  <p:nvPr/>
                </p:nvCxnSpPr>
                <p:spPr>
                  <a:xfrm>
                    <a:off x="3776662" y="203198"/>
                    <a:ext cx="0" cy="11543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5" name="오른쪽 화살표 104"/>
            <p:cNvSpPr/>
            <p:nvPr/>
          </p:nvSpPr>
          <p:spPr>
            <a:xfrm>
              <a:off x="2190543" y="3576096"/>
              <a:ext cx="978408" cy="1093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오른쪽 화살표 105"/>
            <p:cNvSpPr/>
            <p:nvPr/>
          </p:nvSpPr>
          <p:spPr>
            <a:xfrm>
              <a:off x="5746543" y="3741196"/>
              <a:ext cx="978408" cy="1093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1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26124" y="-1165860"/>
            <a:ext cx="5403285" cy="9904381"/>
            <a:chOff x="326124" y="-1165860"/>
            <a:chExt cx="5403285" cy="9904381"/>
          </a:xfrm>
        </p:grpSpPr>
        <p:sp>
          <p:nvSpPr>
            <p:cNvPr id="142" name="폭발 1 141"/>
            <p:cNvSpPr/>
            <p:nvPr/>
          </p:nvSpPr>
          <p:spPr>
            <a:xfrm>
              <a:off x="384921" y="7466774"/>
              <a:ext cx="1224803" cy="1224803"/>
            </a:xfrm>
            <a:prstGeom prst="irregularSeal1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26124" y="-1107902"/>
              <a:ext cx="1643721" cy="4678670"/>
              <a:chOff x="652715" y="1444798"/>
              <a:chExt cx="1643721" cy="4678670"/>
            </a:xfrm>
          </p:grpSpPr>
          <p:sp>
            <p:nvSpPr>
              <p:cNvPr id="38" name="타원 37"/>
              <p:cNvSpPr/>
              <p:nvPr/>
            </p:nvSpPr>
            <p:spPr>
              <a:xfrm rot="21216779">
                <a:off x="803473" y="2728745"/>
                <a:ext cx="550643" cy="55064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141601" y="3216054"/>
                <a:ext cx="159665" cy="2720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1294558" y="3514318"/>
                <a:ext cx="237082" cy="65006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508697" y="4179678"/>
                <a:ext cx="21773" cy="69505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rot="21216779" flipH="1">
                <a:off x="1079844" y="3484818"/>
                <a:ext cx="55064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1424573" y="3369010"/>
                <a:ext cx="250434" cy="845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1056852" y="3518211"/>
                <a:ext cx="237706" cy="26378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1195136" y="3307828"/>
                <a:ext cx="210491" cy="4538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 rot="20316779">
                <a:off x="1565333" y="4913311"/>
                <a:ext cx="173844" cy="1210157"/>
                <a:chOff x="4119600" y="4966617"/>
                <a:chExt cx="288686" cy="2009593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/>
              <p:cNvGrpSpPr/>
              <p:nvPr/>
            </p:nvGrpSpPr>
            <p:grpSpPr>
              <a:xfrm rot="516779" flipH="1">
                <a:off x="1555715" y="4916741"/>
                <a:ext cx="740721" cy="1098288"/>
                <a:chOff x="3083397" y="4896526"/>
                <a:chExt cx="1230045" cy="1823823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900000" flipH="1">
                  <a:off x="3083397" y="5713947"/>
                  <a:ext cx="470649" cy="10064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652715" y="1444798"/>
                <a:ext cx="443868" cy="2409232"/>
                <a:chOff x="481265" y="1187623"/>
                <a:chExt cx="443868" cy="2409232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 rot="19207969">
                  <a:off x="848412" y="2388090"/>
                  <a:ext cx="76721" cy="12087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 rot="208360">
                  <a:off x="481265" y="1813375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217464">
                  <a:off x="715688" y="1187623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8" name="직선 연결선 67"/>
              <p:cNvCxnSpPr/>
              <p:nvPr/>
            </p:nvCxnSpPr>
            <p:spPr>
              <a:xfrm flipH="1" flipV="1">
                <a:off x="1156897" y="3391953"/>
                <a:ext cx="133989" cy="4066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3703999" y="5917772"/>
              <a:ext cx="2025410" cy="2820749"/>
              <a:chOff x="6885092" y="3498422"/>
              <a:chExt cx="2025410" cy="2820749"/>
            </a:xfrm>
          </p:grpSpPr>
          <p:sp>
            <p:nvSpPr>
              <p:cNvPr id="74" name="타원 73"/>
              <p:cNvSpPr/>
              <p:nvPr/>
            </p:nvSpPr>
            <p:spPr>
              <a:xfrm rot="21216779">
                <a:off x="7785789" y="3498422"/>
                <a:ext cx="560322" cy="5603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>
                <a:off x="7702139" y="3827059"/>
                <a:ext cx="142875" cy="3429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7511639" y="4199723"/>
                <a:ext cx="168384" cy="7322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21216779" flipH="1">
                <a:off x="7461535" y="4169704"/>
                <a:ext cx="560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 flipV="1">
                <a:off x="8067162" y="4137852"/>
                <a:ext cx="50043" cy="58845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7355205" y="4203683"/>
                <a:ext cx="82934" cy="49404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8021955" y="4779560"/>
                <a:ext cx="99284" cy="45157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7431405" y="4952568"/>
                <a:ext cx="76461" cy="63098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그룹 87"/>
              <p:cNvGrpSpPr/>
              <p:nvPr/>
            </p:nvGrpSpPr>
            <p:grpSpPr>
              <a:xfrm rot="18000000">
                <a:off x="7825970" y="5465616"/>
                <a:ext cx="176900" cy="1231429"/>
                <a:chOff x="4119600" y="4966617"/>
                <a:chExt cx="288686" cy="2009593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900000">
                  <a:off x="4289115" y="496661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rot="1283221">
                  <a:off x="4119600" y="6025073"/>
                  <a:ext cx="100166" cy="9511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/>
              <p:cNvGrpSpPr/>
              <p:nvPr/>
            </p:nvGrpSpPr>
            <p:grpSpPr>
              <a:xfrm rot="19800000" flipH="1">
                <a:off x="7829184" y="5284361"/>
                <a:ext cx="609074" cy="1034810"/>
                <a:chOff x="3319482" y="4896526"/>
                <a:chExt cx="993960" cy="168872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rot="2023728" flipH="1">
                  <a:off x="3319482" y="5683843"/>
                  <a:ext cx="116312" cy="90141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83"/>
              <p:cNvSpPr/>
              <p:nvPr/>
            </p:nvSpPr>
            <p:spPr>
              <a:xfrm rot="6070792">
                <a:off x="7855293" y="4977848"/>
                <a:ext cx="85008" cy="20254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flipH="1">
                <a:off x="7274011" y="4741459"/>
                <a:ext cx="66178" cy="6378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오른쪽 화살표 104"/>
            <p:cNvSpPr/>
            <p:nvPr/>
          </p:nvSpPr>
          <p:spPr>
            <a:xfrm>
              <a:off x="2380668" y="1023396"/>
              <a:ext cx="978408" cy="1093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오른쪽 화살표 105"/>
            <p:cNvSpPr/>
            <p:nvPr/>
          </p:nvSpPr>
          <p:spPr>
            <a:xfrm rot="8100000">
              <a:off x="2469943" y="4026946"/>
              <a:ext cx="978408" cy="1093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398734" y="-1136325"/>
              <a:ext cx="1807385" cy="4646359"/>
              <a:chOff x="577574" y="1359074"/>
              <a:chExt cx="1807385" cy="4646359"/>
            </a:xfrm>
          </p:grpSpPr>
          <p:sp>
            <p:nvSpPr>
              <p:cNvPr id="82" name="타원 81"/>
              <p:cNvSpPr/>
              <p:nvPr/>
            </p:nvSpPr>
            <p:spPr>
              <a:xfrm rot="21216779">
                <a:off x="803473" y="2728745"/>
                <a:ext cx="550643" cy="55064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141601" y="3216054"/>
                <a:ext cx="159665" cy="2720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294558" y="3514318"/>
                <a:ext cx="237082" cy="65006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1508697" y="4179678"/>
                <a:ext cx="21773" cy="69505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21216779" flipH="1">
                <a:off x="1079844" y="3484818"/>
                <a:ext cx="55064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424573" y="3369010"/>
                <a:ext cx="250434" cy="845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056852" y="3518211"/>
                <a:ext cx="237706" cy="26378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1195136" y="3307828"/>
                <a:ext cx="210491" cy="4538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/>
              <p:cNvGrpSpPr/>
              <p:nvPr/>
            </p:nvGrpSpPr>
            <p:grpSpPr>
              <a:xfrm rot="20316779">
                <a:off x="1532972" y="4918746"/>
                <a:ext cx="336181" cy="1086687"/>
                <a:chOff x="4094377" y="5011642"/>
                <a:chExt cx="558264" cy="1804560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1283221">
                  <a:off x="4250757" y="5011642"/>
                  <a:ext cx="401884" cy="89531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rot="1283221" flipH="1">
                  <a:off x="4094377" y="5892470"/>
                  <a:ext cx="227770" cy="92373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그룹 113"/>
              <p:cNvGrpSpPr/>
              <p:nvPr/>
            </p:nvGrpSpPr>
            <p:grpSpPr>
              <a:xfrm rot="516779" flipH="1">
                <a:off x="1522413" y="4929232"/>
                <a:ext cx="862546" cy="846654"/>
                <a:chOff x="2965093" y="4912527"/>
                <a:chExt cx="1432347" cy="1405959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16779" flipH="1">
                  <a:off x="3675352" y="4912527"/>
                  <a:ext cx="722088" cy="46035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rot="900000" flipH="1">
                  <a:off x="2965093" y="5312084"/>
                  <a:ext cx="470649" cy="10064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/>
              <p:cNvGrpSpPr/>
              <p:nvPr/>
            </p:nvGrpSpPr>
            <p:grpSpPr>
              <a:xfrm>
                <a:off x="577574" y="1359074"/>
                <a:ext cx="519009" cy="2494956"/>
                <a:chOff x="406124" y="1101899"/>
                <a:chExt cx="519009" cy="2494956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 rot="19207969">
                  <a:off x="848412" y="2388090"/>
                  <a:ext cx="76721" cy="12087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 rot="21084905">
                  <a:off x="414590" y="1820519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 rot="441024">
                  <a:off x="406124" y="1101899"/>
                  <a:ext cx="70162" cy="73012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6" name="직선 연결선 115"/>
              <p:cNvCxnSpPr/>
              <p:nvPr/>
            </p:nvCxnSpPr>
            <p:spPr>
              <a:xfrm flipH="1" flipV="1">
                <a:off x="1156897" y="3391953"/>
                <a:ext cx="133989" cy="4066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직선 연결선 2"/>
            <p:cNvCxnSpPr>
              <a:stCxn id="23" idx="0"/>
            </p:cNvCxnSpPr>
            <p:nvPr/>
          </p:nvCxnSpPr>
          <p:spPr>
            <a:xfrm>
              <a:off x="815112" y="-1034554"/>
              <a:ext cx="1611022" cy="173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자유형 10"/>
            <p:cNvSpPr/>
            <p:nvPr/>
          </p:nvSpPr>
          <p:spPr>
            <a:xfrm>
              <a:off x="3459480" y="-1165860"/>
              <a:ext cx="1958340" cy="1440200"/>
            </a:xfrm>
            <a:custGeom>
              <a:avLst/>
              <a:gdLst>
                <a:gd name="connsiteX0" fmla="*/ 0 w 1958340"/>
                <a:gd name="connsiteY0" fmla="*/ 0 h 1440200"/>
                <a:gd name="connsiteX1" fmla="*/ 38100 w 1958340"/>
                <a:gd name="connsiteY1" fmla="*/ 22860 h 1440200"/>
                <a:gd name="connsiteX2" fmla="*/ 60960 w 1958340"/>
                <a:gd name="connsiteY2" fmla="*/ 38100 h 1440200"/>
                <a:gd name="connsiteX3" fmla="*/ 91440 w 1958340"/>
                <a:gd name="connsiteY3" fmla="*/ 45720 h 1440200"/>
                <a:gd name="connsiteX4" fmla="*/ 236220 w 1958340"/>
                <a:gd name="connsiteY4" fmla="*/ 76200 h 1440200"/>
                <a:gd name="connsiteX5" fmla="*/ 281940 w 1958340"/>
                <a:gd name="connsiteY5" fmla="*/ 91440 h 1440200"/>
                <a:gd name="connsiteX6" fmla="*/ 312420 w 1958340"/>
                <a:gd name="connsiteY6" fmla="*/ 99060 h 1440200"/>
                <a:gd name="connsiteX7" fmla="*/ 381000 w 1958340"/>
                <a:gd name="connsiteY7" fmla="*/ 137160 h 1440200"/>
                <a:gd name="connsiteX8" fmla="*/ 403860 w 1958340"/>
                <a:gd name="connsiteY8" fmla="*/ 160020 h 1440200"/>
                <a:gd name="connsiteX9" fmla="*/ 434340 w 1958340"/>
                <a:gd name="connsiteY9" fmla="*/ 205740 h 1440200"/>
                <a:gd name="connsiteX10" fmla="*/ 464820 w 1958340"/>
                <a:gd name="connsiteY10" fmla="*/ 251460 h 1440200"/>
                <a:gd name="connsiteX11" fmla="*/ 480060 w 1958340"/>
                <a:gd name="connsiteY11" fmla="*/ 274320 h 1440200"/>
                <a:gd name="connsiteX12" fmla="*/ 495300 w 1958340"/>
                <a:gd name="connsiteY12" fmla="*/ 297180 h 1440200"/>
                <a:gd name="connsiteX13" fmla="*/ 518160 w 1958340"/>
                <a:gd name="connsiteY13" fmla="*/ 342900 h 1440200"/>
                <a:gd name="connsiteX14" fmla="*/ 533400 w 1958340"/>
                <a:gd name="connsiteY14" fmla="*/ 388620 h 1440200"/>
                <a:gd name="connsiteX15" fmla="*/ 571500 w 1958340"/>
                <a:gd name="connsiteY15" fmla="*/ 441960 h 1440200"/>
                <a:gd name="connsiteX16" fmla="*/ 601980 w 1958340"/>
                <a:gd name="connsiteY16" fmla="*/ 480060 h 1440200"/>
                <a:gd name="connsiteX17" fmla="*/ 617220 w 1958340"/>
                <a:gd name="connsiteY17" fmla="*/ 502920 h 1440200"/>
                <a:gd name="connsiteX18" fmla="*/ 640080 w 1958340"/>
                <a:gd name="connsiteY18" fmla="*/ 533400 h 1440200"/>
                <a:gd name="connsiteX19" fmla="*/ 662940 w 1958340"/>
                <a:gd name="connsiteY19" fmla="*/ 548640 h 1440200"/>
                <a:gd name="connsiteX20" fmla="*/ 701040 w 1958340"/>
                <a:gd name="connsiteY20" fmla="*/ 601980 h 1440200"/>
                <a:gd name="connsiteX21" fmla="*/ 769620 w 1958340"/>
                <a:gd name="connsiteY21" fmla="*/ 670560 h 1440200"/>
                <a:gd name="connsiteX22" fmla="*/ 792480 w 1958340"/>
                <a:gd name="connsiteY22" fmla="*/ 693420 h 1440200"/>
                <a:gd name="connsiteX23" fmla="*/ 807720 w 1958340"/>
                <a:gd name="connsiteY23" fmla="*/ 716280 h 1440200"/>
                <a:gd name="connsiteX24" fmla="*/ 830580 w 1958340"/>
                <a:gd name="connsiteY24" fmla="*/ 731520 h 1440200"/>
                <a:gd name="connsiteX25" fmla="*/ 853440 w 1958340"/>
                <a:gd name="connsiteY25" fmla="*/ 754380 h 1440200"/>
                <a:gd name="connsiteX26" fmla="*/ 876300 w 1958340"/>
                <a:gd name="connsiteY26" fmla="*/ 769620 h 1440200"/>
                <a:gd name="connsiteX27" fmla="*/ 944880 w 1958340"/>
                <a:gd name="connsiteY27" fmla="*/ 822960 h 1440200"/>
                <a:gd name="connsiteX28" fmla="*/ 975360 w 1958340"/>
                <a:gd name="connsiteY28" fmla="*/ 838200 h 1440200"/>
                <a:gd name="connsiteX29" fmla="*/ 1028700 w 1958340"/>
                <a:gd name="connsiteY29" fmla="*/ 853440 h 1440200"/>
                <a:gd name="connsiteX30" fmla="*/ 1051560 w 1958340"/>
                <a:gd name="connsiteY30" fmla="*/ 868680 h 1440200"/>
                <a:gd name="connsiteX31" fmla="*/ 1082040 w 1958340"/>
                <a:gd name="connsiteY31" fmla="*/ 891540 h 1440200"/>
                <a:gd name="connsiteX32" fmla="*/ 1127760 w 1958340"/>
                <a:gd name="connsiteY32" fmla="*/ 906780 h 1440200"/>
                <a:gd name="connsiteX33" fmla="*/ 1188720 w 1958340"/>
                <a:gd name="connsiteY33" fmla="*/ 929640 h 1440200"/>
                <a:gd name="connsiteX34" fmla="*/ 1211580 w 1958340"/>
                <a:gd name="connsiteY34" fmla="*/ 944880 h 1440200"/>
                <a:gd name="connsiteX35" fmla="*/ 1242060 w 1958340"/>
                <a:gd name="connsiteY35" fmla="*/ 960120 h 1440200"/>
                <a:gd name="connsiteX36" fmla="*/ 1272540 w 1958340"/>
                <a:gd name="connsiteY36" fmla="*/ 982980 h 1440200"/>
                <a:gd name="connsiteX37" fmla="*/ 1303020 w 1958340"/>
                <a:gd name="connsiteY37" fmla="*/ 998220 h 1440200"/>
                <a:gd name="connsiteX38" fmla="*/ 1325880 w 1958340"/>
                <a:gd name="connsiteY38" fmla="*/ 1005840 h 1440200"/>
                <a:gd name="connsiteX39" fmla="*/ 1394460 w 1958340"/>
                <a:gd name="connsiteY39" fmla="*/ 1051560 h 1440200"/>
                <a:gd name="connsiteX40" fmla="*/ 1417320 w 1958340"/>
                <a:gd name="connsiteY40" fmla="*/ 1066800 h 1440200"/>
                <a:gd name="connsiteX41" fmla="*/ 1440180 w 1958340"/>
                <a:gd name="connsiteY41" fmla="*/ 1082040 h 1440200"/>
                <a:gd name="connsiteX42" fmla="*/ 1478280 w 1958340"/>
                <a:gd name="connsiteY42" fmla="*/ 1112520 h 1440200"/>
                <a:gd name="connsiteX43" fmla="*/ 1493520 w 1958340"/>
                <a:gd name="connsiteY43" fmla="*/ 1135380 h 1440200"/>
                <a:gd name="connsiteX44" fmla="*/ 1569720 w 1958340"/>
                <a:gd name="connsiteY44" fmla="*/ 1203960 h 1440200"/>
                <a:gd name="connsiteX45" fmla="*/ 1577340 w 1958340"/>
                <a:gd name="connsiteY45" fmla="*/ 1226820 h 1440200"/>
                <a:gd name="connsiteX46" fmla="*/ 1600200 w 1958340"/>
                <a:gd name="connsiteY46" fmla="*/ 1242060 h 1440200"/>
                <a:gd name="connsiteX47" fmla="*/ 1623060 w 1958340"/>
                <a:gd name="connsiteY47" fmla="*/ 1264920 h 1440200"/>
                <a:gd name="connsiteX48" fmla="*/ 1653540 w 1958340"/>
                <a:gd name="connsiteY48" fmla="*/ 1287780 h 1440200"/>
                <a:gd name="connsiteX49" fmla="*/ 1668780 w 1958340"/>
                <a:gd name="connsiteY49" fmla="*/ 1310640 h 1440200"/>
                <a:gd name="connsiteX50" fmla="*/ 1714500 w 1958340"/>
                <a:gd name="connsiteY50" fmla="*/ 1341120 h 1440200"/>
                <a:gd name="connsiteX51" fmla="*/ 1760220 w 1958340"/>
                <a:gd name="connsiteY51" fmla="*/ 1379220 h 1440200"/>
                <a:gd name="connsiteX52" fmla="*/ 1805940 w 1958340"/>
                <a:gd name="connsiteY52" fmla="*/ 1394460 h 1440200"/>
                <a:gd name="connsiteX53" fmla="*/ 1828800 w 1958340"/>
                <a:gd name="connsiteY53" fmla="*/ 1402080 h 1440200"/>
                <a:gd name="connsiteX54" fmla="*/ 1859280 w 1958340"/>
                <a:gd name="connsiteY54" fmla="*/ 1409700 h 1440200"/>
                <a:gd name="connsiteX55" fmla="*/ 1927860 w 1958340"/>
                <a:gd name="connsiteY55" fmla="*/ 1432560 h 1440200"/>
                <a:gd name="connsiteX56" fmla="*/ 1958340 w 1958340"/>
                <a:gd name="connsiteY56" fmla="*/ 1440180 h 144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58340" h="1440200">
                  <a:moveTo>
                    <a:pt x="0" y="0"/>
                  </a:moveTo>
                  <a:cubicBezTo>
                    <a:pt x="12700" y="7620"/>
                    <a:pt x="25541" y="15010"/>
                    <a:pt x="38100" y="22860"/>
                  </a:cubicBezTo>
                  <a:cubicBezTo>
                    <a:pt x="45866" y="27714"/>
                    <a:pt x="52542" y="34492"/>
                    <a:pt x="60960" y="38100"/>
                  </a:cubicBezTo>
                  <a:cubicBezTo>
                    <a:pt x="70586" y="42225"/>
                    <a:pt x="81370" y="42843"/>
                    <a:pt x="91440" y="45720"/>
                  </a:cubicBezTo>
                  <a:cubicBezTo>
                    <a:pt x="197708" y="76082"/>
                    <a:pt x="134313" y="64877"/>
                    <a:pt x="236220" y="76200"/>
                  </a:cubicBezTo>
                  <a:cubicBezTo>
                    <a:pt x="251460" y="81280"/>
                    <a:pt x="266553" y="86824"/>
                    <a:pt x="281940" y="91440"/>
                  </a:cubicBezTo>
                  <a:cubicBezTo>
                    <a:pt x="291971" y="94449"/>
                    <a:pt x="302350" y="96183"/>
                    <a:pt x="312420" y="99060"/>
                  </a:cubicBezTo>
                  <a:cubicBezTo>
                    <a:pt x="339250" y="106726"/>
                    <a:pt x="359168" y="115328"/>
                    <a:pt x="381000" y="137160"/>
                  </a:cubicBezTo>
                  <a:cubicBezTo>
                    <a:pt x="388620" y="144780"/>
                    <a:pt x="397244" y="151514"/>
                    <a:pt x="403860" y="160020"/>
                  </a:cubicBezTo>
                  <a:cubicBezTo>
                    <a:pt x="415105" y="174478"/>
                    <a:pt x="424180" y="190500"/>
                    <a:pt x="434340" y="205740"/>
                  </a:cubicBezTo>
                  <a:lnTo>
                    <a:pt x="464820" y="251460"/>
                  </a:lnTo>
                  <a:lnTo>
                    <a:pt x="480060" y="274320"/>
                  </a:lnTo>
                  <a:cubicBezTo>
                    <a:pt x="485140" y="281940"/>
                    <a:pt x="492404" y="288492"/>
                    <a:pt x="495300" y="297180"/>
                  </a:cubicBezTo>
                  <a:cubicBezTo>
                    <a:pt x="523090" y="380550"/>
                    <a:pt x="478769" y="254270"/>
                    <a:pt x="518160" y="342900"/>
                  </a:cubicBezTo>
                  <a:cubicBezTo>
                    <a:pt x="524684" y="357580"/>
                    <a:pt x="524489" y="375254"/>
                    <a:pt x="533400" y="388620"/>
                  </a:cubicBezTo>
                  <a:cubicBezTo>
                    <a:pt x="555685" y="422047"/>
                    <a:pt x="543145" y="404154"/>
                    <a:pt x="571500" y="441960"/>
                  </a:cubicBezTo>
                  <a:cubicBezTo>
                    <a:pt x="586335" y="486464"/>
                    <a:pt x="567513" y="445593"/>
                    <a:pt x="601980" y="480060"/>
                  </a:cubicBezTo>
                  <a:cubicBezTo>
                    <a:pt x="608456" y="486536"/>
                    <a:pt x="611897" y="495468"/>
                    <a:pt x="617220" y="502920"/>
                  </a:cubicBezTo>
                  <a:cubicBezTo>
                    <a:pt x="624602" y="513254"/>
                    <a:pt x="631100" y="524420"/>
                    <a:pt x="640080" y="533400"/>
                  </a:cubicBezTo>
                  <a:cubicBezTo>
                    <a:pt x="646556" y="539876"/>
                    <a:pt x="655320" y="543560"/>
                    <a:pt x="662940" y="548640"/>
                  </a:cubicBezTo>
                  <a:cubicBezTo>
                    <a:pt x="673541" y="564541"/>
                    <a:pt x="688888" y="588478"/>
                    <a:pt x="701040" y="601980"/>
                  </a:cubicBezTo>
                  <a:lnTo>
                    <a:pt x="769620" y="670560"/>
                  </a:lnTo>
                  <a:cubicBezTo>
                    <a:pt x="777240" y="678180"/>
                    <a:pt x="786502" y="684454"/>
                    <a:pt x="792480" y="693420"/>
                  </a:cubicBezTo>
                  <a:cubicBezTo>
                    <a:pt x="797560" y="701040"/>
                    <a:pt x="801244" y="709804"/>
                    <a:pt x="807720" y="716280"/>
                  </a:cubicBezTo>
                  <a:cubicBezTo>
                    <a:pt x="814196" y="722756"/>
                    <a:pt x="823545" y="725657"/>
                    <a:pt x="830580" y="731520"/>
                  </a:cubicBezTo>
                  <a:cubicBezTo>
                    <a:pt x="838859" y="738419"/>
                    <a:pt x="845161" y="747481"/>
                    <a:pt x="853440" y="754380"/>
                  </a:cubicBezTo>
                  <a:cubicBezTo>
                    <a:pt x="860475" y="760243"/>
                    <a:pt x="868974" y="764125"/>
                    <a:pt x="876300" y="769620"/>
                  </a:cubicBezTo>
                  <a:cubicBezTo>
                    <a:pt x="899468" y="786996"/>
                    <a:pt x="918977" y="810008"/>
                    <a:pt x="944880" y="822960"/>
                  </a:cubicBezTo>
                  <a:cubicBezTo>
                    <a:pt x="955040" y="828040"/>
                    <a:pt x="964724" y="834212"/>
                    <a:pt x="975360" y="838200"/>
                  </a:cubicBezTo>
                  <a:cubicBezTo>
                    <a:pt x="994892" y="845524"/>
                    <a:pt x="1010278" y="844229"/>
                    <a:pt x="1028700" y="853440"/>
                  </a:cubicBezTo>
                  <a:cubicBezTo>
                    <a:pt x="1036891" y="857536"/>
                    <a:pt x="1044108" y="863357"/>
                    <a:pt x="1051560" y="868680"/>
                  </a:cubicBezTo>
                  <a:cubicBezTo>
                    <a:pt x="1061894" y="876062"/>
                    <a:pt x="1070681" y="885860"/>
                    <a:pt x="1082040" y="891540"/>
                  </a:cubicBezTo>
                  <a:cubicBezTo>
                    <a:pt x="1096408" y="898724"/>
                    <a:pt x="1112520" y="901700"/>
                    <a:pt x="1127760" y="906780"/>
                  </a:cubicBezTo>
                  <a:cubicBezTo>
                    <a:pt x="1147545" y="913375"/>
                    <a:pt x="1170497" y="920528"/>
                    <a:pt x="1188720" y="929640"/>
                  </a:cubicBezTo>
                  <a:cubicBezTo>
                    <a:pt x="1196911" y="933736"/>
                    <a:pt x="1203629" y="940336"/>
                    <a:pt x="1211580" y="944880"/>
                  </a:cubicBezTo>
                  <a:cubicBezTo>
                    <a:pt x="1221443" y="950516"/>
                    <a:pt x="1232427" y="954100"/>
                    <a:pt x="1242060" y="960120"/>
                  </a:cubicBezTo>
                  <a:cubicBezTo>
                    <a:pt x="1252830" y="966851"/>
                    <a:pt x="1261770" y="976249"/>
                    <a:pt x="1272540" y="982980"/>
                  </a:cubicBezTo>
                  <a:cubicBezTo>
                    <a:pt x="1282173" y="989000"/>
                    <a:pt x="1292579" y="993745"/>
                    <a:pt x="1303020" y="998220"/>
                  </a:cubicBezTo>
                  <a:cubicBezTo>
                    <a:pt x="1310403" y="1001384"/>
                    <a:pt x="1318859" y="1001939"/>
                    <a:pt x="1325880" y="1005840"/>
                  </a:cubicBezTo>
                  <a:lnTo>
                    <a:pt x="1394460" y="1051560"/>
                  </a:lnTo>
                  <a:lnTo>
                    <a:pt x="1417320" y="1066800"/>
                  </a:lnTo>
                  <a:cubicBezTo>
                    <a:pt x="1424940" y="1071880"/>
                    <a:pt x="1433029" y="1076319"/>
                    <a:pt x="1440180" y="1082040"/>
                  </a:cubicBezTo>
                  <a:cubicBezTo>
                    <a:pt x="1452880" y="1092200"/>
                    <a:pt x="1466780" y="1101020"/>
                    <a:pt x="1478280" y="1112520"/>
                  </a:cubicBezTo>
                  <a:cubicBezTo>
                    <a:pt x="1484756" y="1118996"/>
                    <a:pt x="1487394" y="1128573"/>
                    <a:pt x="1493520" y="1135380"/>
                  </a:cubicBezTo>
                  <a:cubicBezTo>
                    <a:pt x="1538382" y="1185226"/>
                    <a:pt x="1531385" y="1178403"/>
                    <a:pt x="1569720" y="1203960"/>
                  </a:cubicBezTo>
                  <a:cubicBezTo>
                    <a:pt x="1572260" y="1211580"/>
                    <a:pt x="1572322" y="1220548"/>
                    <a:pt x="1577340" y="1226820"/>
                  </a:cubicBezTo>
                  <a:cubicBezTo>
                    <a:pt x="1583061" y="1233971"/>
                    <a:pt x="1593165" y="1236197"/>
                    <a:pt x="1600200" y="1242060"/>
                  </a:cubicBezTo>
                  <a:cubicBezTo>
                    <a:pt x="1608479" y="1248959"/>
                    <a:pt x="1614878" y="1257907"/>
                    <a:pt x="1623060" y="1264920"/>
                  </a:cubicBezTo>
                  <a:cubicBezTo>
                    <a:pt x="1632703" y="1273185"/>
                    <a:pt x="1644560" y="1278800"/>
                    <a:pt x="1653540" y="1287780"/>
                  </a:cubicBezTo>
                  <a:cubicBezTo>
                    <a:pt x="1660016" y="1294256"/>
                    <a:pt x="1661888" y="1304609"/>
                    <a:pt x="1668780" y="1310640"/>
                  </a:cubicBezTo>
                  <a:cubicBezTo>
                    <a:pt x="1682564" y="1322701"/>
                    <a:pt x="1701548" y="1328168"/>
                    <a:pt x="1714500" y="1341120"/>
                  </a:cubicBezTo>
                  <a:cubicBezTo>
                    <a:pt x="1728856" y="1355476"/>
                    <a:pt x="1741124" y="1370733"/>
                    <a:pt x="1760220" y="1379220"/>
                  </a:cubicBezTo>
                  <a:cubicBezTo>
                    <a:pt x="1774900" y="1385744"/>
                    <a:pt x="1790700" y="1389380"/>
                    <a:pt x="1805940" y="1394460"/>
                  </a:cubicBezTo>
                  <a:cubicBezTo>
                    <a:pt x="1813560" y="1397000"/>
                    <a:pt x="1821008" y="1400132"/>
                    <a:pt x="1828800" y="1402080"/>
                  </a:cubicBezTo>
                  <a:cubicBezTo>
                    <a:pt x="1838960" y="1404620"/>
                    <a:pt x="1849249" y="1406691"/>
                    <a:pt x="1859280" y="1409700"/>
                  </a:cubicBezTo>
                  <a:lnTo>
                    <a:pt x="1927860" y="1432560"/>
                  </a:lnTo>
                  <a:cubicBezTo>
                    <a:pt x="1953130" y="1440983"/>
                    <a:pt x="1942688" y="1440180"/>
                    <a:pt x="1958340" y="1440180"/>
                  </a:cubicBezTo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폭발 1 11"/>
            <p:cNvSpPr/>
            <p:nvPr/>
          </p:nvSpPr>
          <p:spPr>
            <a:xfrm>
              <a:off x="5318872" y="132525"/>
              <a:ext cx="380888" cy="380888"/>
            </a:xfrm>
            <a:prstGeom prst="irregularSeal1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464820" y="5627903"/>
              <a:ext cx="2118360" cy="2980769"/>
              <a:chOff x="6749261" y="3338402"/>
              <a:chExt cx="2118360" cy="2980769"/>
            </a:xfrm>
          </p:grpSpPr>
          <p:sp>
            <p:nvSpPr>
              <p:cNvPr id="125" name="타원 124"/>
              <p:cNvSpPr/>
              <p:nvPr/>
            </p:nvSpPr>
            <p:spPr>
              <a:xfrm rot="21216779">
                <a:off x="7671488" y="3338402"/>
                <a:ext cx="560322" cy="5603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flipH="1">
                <a:off x="7770719" y="3849919"/>
                <a:ext cx="142875" cy="3429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H="1">
                <a:off x="7464014" y="4255444"/>
                <a:ext cx="268227" cy="70826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1216779" flipH="1">
                <a:off x="7461535" y="4169704"/>
                <a:ext cx="560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8067163" y="3959020"/>
                <a:ext cx="477083" cy="17883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flipH="1">
                <a:off x="7018425" y="4203683"/>
                <a:ext cx="419714" cy="517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V="1">
                <a:off x="8580589" y="3471219"/>
                <a:ext cx="287032" cy="44308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7367905" y="5012893"/>
                <a:ext cx="76461" cy="63098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132"/>
              <p:cNvGrpSpPr/>
              <p:nvPr/>
            </p:nvGrpSpPr>
            <p:grpSpPr>
              <a:xfrm rot="18000000">
                <a:off x="7879529" y="5370719"/>
                <a:ext cx="154863" cy="1247198"/>
                <a:chOff x="4295257" y="4942877"/>
                <a:chExt cx="252723" cy="2035328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900000">
                  <a:off x="4295257" y="4942877"/>
                  <a:ext cx="119171" cy="10562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rot="3600000">
                  <a:off x="3971888" y="6402113"/>
                  <a:ext cx="952547" cy="1996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그룹 133"/>
              <p:cNvGrpSpPr/>
              <p:nvPr/>
            </p:nvGrpSpPr>
            <p:grpSpPr>
              <a:xfrm rot="19800000" flipH="1">
                <a:off x="7829184" y="5284361"/>
                <a:ext cx="609074" cy="1034810"/>
                <a:chOff x="3319482" y="4896526"/>
                <a:chExt cx="993960" cy="168872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900000" flipH="1">
                  <a:off x="3875887" y="4896526"/>
                  <a:ext cx="437555" cy="94159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 rot="2023728" flipH="1">
                  <a:off x="3319482" y="5683843"/>
                  <a:ext cx="116312" cy="90141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직사각형 134"/>
              <p:cNvSpPr/>
              <p:nvPr/>
            </p:nvSpPr>
            <p:spPr>
              <a:xfrm rot="8317523">
                <a:off x="7849578" y="3668477"/>
                <a:ext cx="85008" cy="20254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6749261" y="3539799"/>
                <a:ext cx="236075" cy="68330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오른쪽 화살표 140"/>
            <p:cNvSpPr/>
            <p:nvPr/>
          </p:nvSpPr>
          <p:spPr>
            <a:xfrm>
              <a:off x="2685391" y="6619656"/>
              <a:ext cx="978408" cy="1093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4352925" y="5286375"/>
              <a:ext cx="533400" cy="533400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557484" y="2195711"/>
            <a:ext cx="2519965" cy="5569165"/>
            <a:chOff x="7557484" y="2195711"/>
            <a:chExt cx="2519965" cy="5569165"/>
          </a:xfrm>
        </p:grpSpPr>
        <p:pic>
          <p:nvPicPr>
            <p:cNvPr id="143" name="그림 14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3" b="42313"/>
            <a:stretch/>
          </p:blipFill>
          <p:spPr>
            <a:xfrm>
              <a:off x="7557484" y="2754641"/>
              <a:ext cx="2519965" cy="5010235"/>
            </a:xfrm>
            <a:prstGeom prst="rect">
              <a:avLst/>
            </a:prstGeom>
          </p:spPr>
        </p:pic>
        <p:sp>
          <p:nvSpPr>
            <p:cNvPr id="144" name="웃는 얼굴 143"/>
            <p:cNvSpPr/>
            <p:nvPr/>
          </p:nvSpPr>
          <p:spPr>
            <a:xfrm>
              <a:off x="8398366" y="2195711"/>
              <a:ext cx="838199" cy="838199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4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73003" y="36442"/>
            <a:ext cx="1738184" cy="6331407"/>
            <a:chOff x="5263978" y="36442"/>
            <a:chExt cx="1738184" cy="6331407"/>
          </a:xfrm>
        </p:grpSpPr>
        <p:sp>
          <p:nvSpPr>
            <p:cNvPr id="38" name="타원 37"/>
            <p:cNvSpPr/>
            <p:nvPr/>
          </p:nvSpPr>
          <p:spPr>
            <a:xfrm>
              <a:off x="5640234" y="644652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097434" y="1559052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097434" y="2125790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7434" y="3303543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5607691" y="2093225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6598508" y="2100649"/>
              <a:ext cx="98854" cy="50250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420497" y="2093225"/>
              <a:ext cx="145920" cy="6746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331808" y="2224216"/>
              <a:ext cx="381405" cy="42453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5659395" y="4493616"/>
              <a:ext cx="419034" cy="9845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478162" y="5502876"/>
              <a:ext cx="164757" cy="8649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153746" y="4468606"/>
              <a:ext cx="197627" cy="98484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376086" y="5511114"/>
              <a:ext cx="626076" cy="83202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 rot="900000">
              <a:off x="6187197" y="36442"/>
              <a:ext cx="95064" cy="48752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5263978" y="2833816"/>
              <a:ext cx="123568" cy="700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7037543" y="577977"/>
            <a:ext cx="4183398" cy="5446972"/>
            <a:chOff x="7037543" y="577977"/>
            <a:chExt cx="4183398" cy="5446972"/>
          </a:xfrm>
        </p:grpSpPr>
        <p:sp>
          <p:nvSpPr>
            <p:cNvPr id="41" name="타원 40"/>
            <p:cNvSpPr/>
            <p:nvPr/>
          </p:nvSpPr>
          <p:spPr>
            <a:xfrm>
              <a:off x="8183409" y="577977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640609" y="1492377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640609" y="2059115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640609" y="3236868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8150866" y="2026550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141683" y="2033974"/>
              <a:ext cx="157892" cy="33140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715250" y="2026550"/>
              <a:ext cx="394342" cy="61187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7820025" y="4426941"/>
              <a:ext cx="801579" cy="6689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583187" y="5159976"/>
              <a:ext cx="164757" cy="8649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44546" y="4401931"/>
              <a:ext cx="304204" cy="8272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058275" y="5286375"/>
              <a:ext cx="115252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 rot="3763220">
              <a:off x="9234312" y="-180658"/>
              <a:ext cx="79842" cy="38934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7372350" y="2709991"/>
              <a:ext cx="329771" cy="33800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왼쪽 화살표 35"/>
            <p:cNvSpPr/>
            <p:nvPr/>
          </p:nvSpPr>
          <p:spPr>
            <a:xfrm>
              <a:off x="7037543" y="2634823"/>
              <a:ext cx="294739" cy="27279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왼쪽 화살표 72"/>
            <p:cNvSpPr/>
            <p:nvPr/>
          </p:nvSpPr>
          <p:spPr>
            <a:xfrm rot="10800000">
              <a:off x="7856343" y="2633432"/>
              <a:ext cx="294739" cy="27279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8966200" y="1952625"/>
              <a:ext cx="356863" cy="50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0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73003" y="36442"/>
            <a:ext cx="1738184" cy="6331407"/>
            <a:chOff x="5263978" y="36442"/>
            <a:chExt cx="1738184" cy="6331407"/>
          </a:xfrm>
        </p:grpSpPr>
        <p:sp>
          <p:nvSpPr>
            <p:cNvPr id="38" name="타원 37"/>
            <p:cNvSpPr/>
            <p:nvPr/>
          </p:nvSpPr>
          <p:spPr>
            <a:xfrm>
              <a:off x="5640234" y="644652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097434" y="1559052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097434" y="2125790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7434" y="3303543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5607691" y="2093225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6598508" y="2100649"/>
              <a:ext cx="98854" cy="50250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420497" y="2093225"/>
              <a:ext cx="145920" cy="6746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331808" y="2224216"/>
              <a:ext cx="381405" cy="42453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5659395" y="4493616"/>
              <a:ext cx="419034" cy="9845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478162" y="5502876"/>
              <a:ext cx="164757" cy="8649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153746" y="4468606"/>
              <a:ext cx="197627" cy="98484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376086" y="5511114"/>
              <a:ext cx="626076" cy="83202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 rot="900000">
              <a:off x="6187197" y="36442"/>
              <a:ext cx="95064" cy="48752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5263978" y="2833816"/>
              <a:ext cx="123568" cy="700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왼쪽 화살표 35"/>
          <p:cNvSpPr/>
          <p:nvPr/>
        </p:nvSpPr>
        <p:spPr>
          <a:xfrm>
            <a:off x="3834344" y="4888571"/>
            <a:ext cx="294739" cy="272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 화살표 72"/>
          <p:cNvSpPr/>
          <p:nvPr/>
        </p:nvSpPr>
        <p:spPr>
          <a:xfrm rot="10800000">
            <a:off x="4653144" y="4887180"/>
            <a:ext cx="294739" cy="272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952749" y="184522"/>
            <a:ext cx="1273629" cy="6521078"/>
            <a:chOff x="7952749" y="184522"/>
            <a:chExt cx="1273629" cy="6521078"/>
          </a:xfrm>
        </p:grpSpPr>
        <p:sp>
          <p:nvSpPr>
            <p:cNvPr id="41" name="타원 40"/>
            <p:cNvSpPr/>
            <p:nvPr/>
          </p:nvSpPr>
          <p:spPr>
            <a:xfrm>
              <a:off x="7952749" y="874538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640609" y="1492377"/>
              <a:ext cx="4119" cy="54369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640609" y="2059115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640609" y="3236868"/>
              <a:ext cx="0" cy="111584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8150866" y="2026550"/>
              <a:ext cx="914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141683" y="2033975"/>
              <a:ext cx="84695" cy="6680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8031892" y="2026550"/>
              <a:ext cx="77700" cy="8402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8550876" y="4426941"/>
              <a:ext cx="70729" cy="9935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8517924" y="5527589"/>
              <a:ext cx="16476" cy="11780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44546" y="4401931"/>
              <a:ext cx="144081" cy="100209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946292" y="5511115"/>
              <a:ext cx="24713" cy="116977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 rot="900000">
              <a:off x="8672693" y="184522"/>
              <a:ext cx="85770" cy="47120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 flipV="1">
              <a:off x="8666205" y="2520779"/>
              <a:ext cx="560173" cy="2553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8007178" y="2932672"/>
              <a:ext cx="16475" cy="81554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0700000">
              <a:off x="8228145" y="44750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ZZZ…</a:t>
              </a:r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66735" y="1431107"/>
            <a:ext cx="1568354" cy="2717213"/>
            <a:chOff x="5366735" y="1431107"/>
            <a:chExt cx="1568354" cy="2717213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3" b="42313"/>
            <a:stretch/>
          </p:blipFill>
          <p:spPr>
            <a:xfrm>
              <a:off x="5366735" y="1459242"/>
              <a:ext cx="1352508" cy="268907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 rot="20700000">
              <a:off x="6123648" y="1431107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ZZZ…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137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tfish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1" t="685"/>
          <a:stretch/>
        </p:blipFill>
        <p:spPr bwMode="auto">
          <a:xfrm>
            <a:off x="1741713" y="899885"/>
            <a:ext cx="1963057" cy="45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American Gilded Age fashioned lady, with her straw hat, and fishing pole. The New Metropolitan Magazine -  New York City, August, c.1903. ~~ {cwl} ~~ (Image: fishinghistory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13362" b="8555"/>
          <a:stretch/>
        </p:blipFill>
        <p:spPr bwMode="auto">
          <a:xfrm>
            <a:off x="4847771" y="306615"/>
            <a:ext cx="3904343" cy="603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668823" y="2627819"/>
            <a:ext cx="933449" cy="1538681"/>
            <a:chOff x="6392451" y="3471469"/>
            <a:chExt cx="375963" cy="709748"/>
          </a:xfrm>
        </p:grpSpPr>
        <p:sp>
          <p:nvSpPr>
            <p:cNvPr id="5" name="타원 4"/>
            <p:cNvSpPr/>
            <p:nvPr/>
          </p:nvSpPr>
          <p:spPr>
            <a:xfrm rot="5400000">
              <a:off x="6282274" y="3585162"/>
              <a:ext cx="599833" cy="3724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6392451" y="3858263"/>
              <a:ext cx="374625" cy="3229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00125" y="1642181"/>
            <a:ext cx="1352508" cy="3470615"/>
            <a:chOff x="4295775" y="2147006"/>
            <a:chExt cx="1352508" cy="347061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3" b="42313"/>
            <a:stretch/>
          </p:blipFill>
          <p:spPr>
            <a:xfrm>
              <a:off x="4295775" y="2928543"/>
              <a:ext cx="1352508" cy="2689078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4475945" y="2147006"/>
              <a:ext cx="1106424" cy="1106424"/>
              <a:chOff x="3856820" y="101261"/>
              <a:chExt cx="1106424" cy="1106424"/>
            </a:xfrm>
          </p:grpSpPr>
          <p:sp>
            <p:nvSpPr>
              <p:cNvPr id="13" name="폭발 1 12"/>
              <p:cNvSpPr/>
              <p:nvPr/>
            </p:nvSpPr>
            <p:spPr>
              <a:xfrm>
                <a:off x="3856820" y="101261"/>
                <a:ext cx="1106424" cy="1106424"/>
              </a:xfrm>
              <a:prstGeom prst="irregularSeal1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4131801" y="376987"/>
                <a:ext cx="556463" cy="556463"/>
                <a:chOff x="1660330" y="2117530"/>
                <a:chExt cx="1632341" cy="1632341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1660330" y="2117530"/>
                  <a:ext cx="1632341" cy="163234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위쪽 화살표 9"/>
                <p:cNvSpPr/>
                <p:nvPr/>
              </p:nvSpPr>
              <p:spPr>
                <a:xfrm>
                  <a:off x="1762125" y="2291669"/>
                  <a:ext cx="594790" cy="565831"/>
                </a:xfrm>
                <a:prstGeom prst="up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Picture 4" descr="fishing icon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163" b="42653" l="50429" r="7442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33" t="7449" r="25191" b="56769"/>
                <a:stretch/>
              </p:blipFill>
              <p:spPr bwMode="auto">
                <a:xfrm>
                  <a:off x="1863188" y="2303883"/>
                  <a:ext cx="1226624" cy="12552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94" name="그룹 93"/>
          <p:cNvGrpSpPr/>
          <p:nvPr/>
        </p:nvGrpSpPr>
        <p:grpSpPr>
          <a:xfrm>
            <a:off x="2751975" y="2035859"/>
            <a:ext cx="1352508" cy="3062571"/>
            <a:chOff x="2751975" y="2035859"/>
            <a:chExt cx="1352508" cy="306257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3" b="42313"/>
            <a:stretch/>
          </p:blipFill>
          <p:spPr>
            <a:xfrm>
              <a:off x="2751975" y="2409352"/>
              <a:ext cx="1352508" cy="2689078"/>
            </a:xfrm>
            <a:prstGeom prst="rect">
              <a:avLst/>
            </a:prstGeom>
          </p:spPr>
        </p:pic>
        <p:pic>
          <p:nvPicPr>
            <p:cNvPr id="17" name="Picture 2" descr="Happy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223" y="2035859"/>
              <a:ext cx="516155" cy="516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그룹 94"/>
          <p:cNvGrpSpPr/>
          <p:nvPr/>
        </p:nvGrpSpPr>
        <p:grpSpPr>
          <a:xfrm>
            <a:off x="4541783" y="2238375"/>
            <a:ext cx="1352508" cy="2874421"/>
            <a:chOff x="4541783" y="2238375"/>
            <a:chExt cx="1352508" cy="28744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3" b="42313"/>
            <a:stretch/>
          </p:blipFill>
          <p:spPr>
            <a:xfrm>
              <a:off x="4541783" y="2423718"/>
              <a:ext cx="1352508" cy="2689078"/>
            </a:xfrm>
            <a:prstGeom prst="rect">
              <a:avLst/>
            </a:prstGeom>
          </p:spPr>
        </p:pic>
        <p:grpSp>
          <p:nvGrpSpPr>
            <p:cNvPr id="38" name="그룹 37"/>
            <p:cNvGrpSpPr/>
            <p:nvPr/>
          </p:nvGrpSpPr>
          <p:grpSpPr>
            <a:xfrm>
              <a:off x="4960771" y="2238375"/>
              <a:ext cx="610272" cy="778891"/>
              <a:chOff x="3617438" y="617534"/>
              <a:chExt cx="610272" cy="48736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617438" y="617535"/>
                <a:ext cx="154462" cy="487365"/>
                <a:chOff x="3622200" y="203198"/>
                <a:chExt cx="154462" cy="1154387"/>
              </a:xfrm>
            </p:grpSpPr>
            <p:cxnSp>
              <p:nvCxnSpPr>
                <p:cNvPr id="48" name="직선 연결선 47"/>
                <p:cNvCxnSpPr/>
                <p:nvPr/>
              </p:nvCxnSpPr>
              <p:spPr>
                <a:xfrm>
                  <a:off x="3622200" y="203200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3699431" y="203199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3776662" y="203198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/>
              <p:cNvGrpSpPr/>
              <p:nvPr/>
            </p:nvGrpSpPr>
            <p:grpSpPr>
              <a:xfrm>
                <a:off x="3845343" y="617534"/>
                <a:ext cx="154462" cy="487365"/>
                <a:chOff x="3622200" y="203198"/>
                <a:chExt cx="154462" cy="1154387"/>
              </a:xfrm>
            </p:grpSpPr>
            <p:cxnSp>
              <p:nvCxnSpPr>
                <p:cNvPr id="45" name="직선 연결선 44"/>
                <p:cNvCxnSpPr/>
                <p:nvPr/>
              </p:nvCxnSpPr>
              <p:spPr>
                <a:xfrm>
                  <a:off x="3622200" y="203200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3699431" y="203199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3776662" y="203198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4073248" y="617534"/>
                <a:ext cx="154462" cy="487365"/>
                <a:chOff x="3622200" y="203198"/>
                <a:chExt cx="154462" cy="1154387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>
                  <a:off x="3622200" y="203200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3699431" y="203199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3776662" y="203198"/>
                  <a:ext cx="0" cy="11543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0" name="그룹 99"/>
          <p:cNvGrpSpPr/>
          <p:nvPr/>
        </p:nvGrpSpPr>
        <p:grpSpPr>
          <a:xfrm>
            <a:off x="2352633" y="146257"/>
            <a:ext cx="556463" cy="556463"/>
            <a:chOff x="1660330" y="2117530"/>
            <a:chExt cx="1632341" cy="163234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1660330" y="2117530"/>
              <a:ext cx="1632341" cy="16323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위쪽 화살표 101"/>
            <p:cNvSpPr/>
            <p:nvPr/>
          </p:nvSpPr>
          <p:spPr>
            <a:xfrm>
              <a:off x="1762125" y="2291669"/>
              <a:ext cx="594790" cy="565831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63" b="42653" l="50429" r="74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1863188" y="2303883"/>
              <a:ext cx="1226624" cy="1255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/>
          <p:cNvGrpSpPr/>
          <p:nvPr/>
        </p:nvGrpSpPr>
        <p:grpSpPr>
          <a:xfrm>
            <a:off x="6444070" y="908897"/>
            <a:ext cx="6124575" cy="5651686"/>
            <a:chOff x="6444070" y="908897"/>
            <a:chExt cx="6124575" cy="5651686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070" y="908897"/>
              <a:ext cx="6124575" cy="5114925"/>
            </a:xfrm>
            <a:prstGeom prst="rect">
              <a:avLst/>
            </a:prstGeom>
          </p:spPr>
        </p:pic>
        <p:sp>
          <p:nvSpPr>
            <p:cNvPr id="105" name="모서리가 둥근 직사각형 104"/>
            <p:cNvSpPr/>
            <p:nvPr/>
          </p:nvSpPr>
          <p:spPr>
            <a:xfrm>
              <a:off x="6540687" y="5324474"/>
              <a:ext cx="1546038" cy="4857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8348575" y="4649460"/>
              <a:ext cx="3923608" cy="448888"/>
            </a:xfrm>
            <a:prstGeom prst="roundRect">
              <a:avLst>
                <a:gd name="adj" fmla="val 379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7"/>
            <a:srcRect r="77737"/>
            <a:stretch/>
          </p:blipFill>
          <p:spPr>
            <a:xfrm>
              <a:off x="8348576" y="4649460"/>
              <a:ext cx="876796" cy="463336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8506906" y="4651131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009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433033" y="46892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낚시터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1162671" y="4696462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 / 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직선 화살표 연결선 112"/>
            <p:cNvCxnSpPr>
              <a:stCxn id="117" idx="0"/>
              <a:endCxn id="105" idx="2"/>
            </p:cNvCxnSpPr>
            <p:nvPr/>
          </p:nvCxnSpPr>
          <p:spPr>
            <a:xfrm flipH="1" flipV="1">
              <a:off x="7313706" y="5810249"/>
              <a:ext cx="1911666" cy="38100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17" idx="0"/>
              <a:endCxn id="107" idx="2"/>
            </p:cNvCxnSpPr>
            <p:nvPr/>
          </p:nvCxnSpPr>
          <p:spPr>
            <a:xfrm flipV="1">
              <a:off x="9225372" y="5098348"/>
              <a:ext cx="1085007" cy="109290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786790" y="6191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추가됨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3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32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라운지에서 분수가 커다란 낚시터를 변경되고 주위에 작은 낚시터가 추가된 낚시터 라운지가 추가된다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낚시터 라운지에서 유저는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클릭하여 </a:t>
            </a:r>
            <a:r>
              <a:rPr lang="ko-KR" altLang="en-US" sz="1200" dirty="0"/>
              <a:t>낚시를 시작할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또한 낚시터 주변에 낚시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도 추가된다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24" y="1547812"/>
            <a:ext cx="4572000" cy="3762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24865" y="2108886"/>
            <a:ext cx="3443416" cy="1853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4400" y="2257167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분수가 커다란 낚시터로 변경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1"/>
            <a:endCxn id="3" idx="3"/>
          </p:cNvCxnSpPr>
          <p:nvPr/>
        </p:nvCxnSpPr>
        <p:spPr>
          <a:xfrm flipH="1">
            <a:off x="7768281" y="2441833"/>
            <a:ext cx="766119" cy="59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43848" y="2561967"/>
            <a:ext cx="436606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61372" y="2108886"/>
            <a:ext cx="22685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낚시 관련 </a:t>
            </a:r>
            <a:r>
              <a:rPr lang="en-US" altLang="ko-KR" dirty="0" smtClean="0"/>
              <a:t>NPC </a:t>
            </a:r>
            <a:r>
              <a:rPr lang="ko-KR" altLang="en-US" smtClean="0"/>
              <a:t>배치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2" idx="3"/>
          </p:cNvCxnSpPr>
          <p:nvPr/>
        </p:nvCxnSpPr>
        <p:spPr>
          <a:xfrm>
            <a:off x="3029942" y="2293552"/>
            <a:ext cx="1813906" cy="890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1683" y="5622411"/>
            <a:ext cx="479971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커다란 낚시터 외에 작은 낚시터가 추가된다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77424" y="3771303"/>
            <a:ext cx="1377268" cy="127886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71607" y="3076415"/>
            <a:ext cx="1377268" cy="127886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0"/>
            <a:endCxn id="14" idx="2"/>
          </p:cNvCxnSpPr>
          <p:nvPr/>
        </p:nvCxnSpPr>
        <p:spPr>
          <a:xfrm flipH="1" flipV="1">
            <a:off x="8760241" y="4355284"/>
            <a:ext cx="591298" cy="1267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  <a:endCxn id="12" idx="2"/>
          </p:cNvCxnSpPr>
          <p:nvPr/>
        </p:nvCxnSpPr>
        <p:spPr>
          <a:xfrm flipH="1" flipV="1">
            <a:off x="3566058" y="5050172"/>
            <a:ext cx="3385625" cy="7569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1" t="9877" r="12126" b="16474"/>
          <a:stretch/>
        </p:blipFill>
        <p:spPr bwMode="auto">
          <a:xfrm>
            <a:off x="974359" y="685270"/>
            <a:ext cx="1441451" cy="14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1" t="9877" r="12126" b="16474"/>
          <a:stretch/>
        </p:blipFill>
        <p:spPr bwMode="auto">
          <a:xfrm>
            <a:off x="389591" y="2157147"/>
            <a:ext cx="1441451" cy="14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ëì ë¯¸ë¼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t="64480" r="72971" b="4769"/>
          <a:stretch/>
        </p:blipFill>
        <p:spPr bwMode="auto">
          <a:xfrm rot="2700000">
            <a:off x="730199" y="442601"/>
            <a:ext cx="445364" cy="19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ëì ë¯¸ë¼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8" t="62695" r="12483" b="4493"/>
          <a:stretch/>
        </p:blipFill>
        <p:spPr bwMode="auto">
          <a:xfrm rot="2700000">
            <a:off x="221315" y="2658771"/>
            <a:ext cx="177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789712" y="1897853"/>
            <a:ext cx="1601721" cy="1742969"/>
            <a:chOff x="2789712" y="1897853"/>
            <a:chExt cx="1601721" cy="174296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l="5558" t="7480" r="9119" b="6211"/>
            <a:stretch/>
          </p:blipFill>
          <p:spPr>
            <a:xfrm>
              <a:off x="2864924" y="2172749"/>
              <a:ext cx="1451297" cy="14680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789712" y="189785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단순 물고기 실루엣 형태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38032" y="1897853"/>
            <a:ext cx="1736373" cy="1821938"/>
            <a:chOff x="4422236" y="1897853"/>
            <a:chExt cx="1736373" cy="182193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5382" t="20539" r="19976" b="14230"/>
            <a:stretch/>
          </p:blipFill>
          <p:spPr>
            <a:xfrm>
              <a:off x="4494082" y="2115399"/>
              <a:ext cx="1592681" cy="160439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422236" y="1897853"/>
              <a:ext cx="1736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물고기 실루엣 형태 </a:t>
              </a:r>
              <a:r>
                <a:rPr lang="en-US" altLang="ko-KR" sz="1000" dirty="0" smtClean="0"/>
                <a:t>+ </a:t>
              </a:r>
              <a:r>
                <a:rPr lang="ko-KR" altLang="en-US" sz="1000" smtClean="0"/>
                <a:t>비늘</a:t>
              </a:r>
              <a:endParaRPr lang="en-US" altLang="ko-KR" sz="1000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21004" y="1897853"/>
            <a:ext cx="1441451" cy="1731171"/>
            <a:chOff x="6421004" y="1897853"/>
            <a:chExt cx="1441451" cy="1731171"/>
          </a:xfrm>
        </p:grpSpPr>
        <p:pic>
          <p:nvPicPr>
            <p:cNvPr id="6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2451" y1="15625" x2="73313" y2="28320"/>
                          <a14:foregroundMark x1="32191" y1="63574" x2="42575" y2="555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1" t="9877" r="12126" b="16474"/>
            <a:stretch/>
          </p:blipFill>
          <p:spPr bwMode="auto">
            <a:xfrm>
              <a:off x="6421004" y="2157147"/>
              <a:ext cx="1441451" cy="147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91551" y="1897853"/>
              <a:ext cx="1300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완벽한 물고기 형태</a:t>
              </a:r>
              <a:endParaRPr lang="en-US" altLang="ko-KR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33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1520011" cy="2739102"/>
            <a:chOff x="0" y="0"/>
            <a:chExt cx="11520011" cy="2739102"/>
          </a:xfrm>
        </p:grpSpPr>
        <p:grpSp>
          <p:nvGrpSpPr>
            <p:cNvPr id="4" name="그룹 3"/>
            <p:cNvGrpSpPr/>
            <p:nvPr/>
          </p:nvGrpSpPr>
          <p:grpSpPr>
            <a:xfrm>
              <a:off x="646332" y="0"/>
              <a:ext cx="5894437" cy="2739102"/>
              <a:chOff x="1087392" y="906161"/>
              <a:chExt cx="9147383" cy="4250725"/>
            </a:xfrm>
          </p:grpSpPr>
          <p:pic>
            <p:nvPicPr>
              <p:cNvPr id="5122" name="Picture 2" descr="ëëë¬´ ëì¯ë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5" t="3981" r="8649" b="2657"/>
              <a:stretch/>
            </p:blipFill>
            <p:spPr bwMode="auto">
              <a:xfrm>
                <a:off x="1087392" y="906161"/>
                <a:ext cx="3937684" cy="425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3" t="8159" r="15230" b="14982"/>
              <a:stretch/>
            </p:blipFill>
            <p:spPr bwMode="auto">
              <a:xfrm>
                <a:off x="5025078" y="1013254"/>
                <a:ext cx="4629662" cy="3880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6" name="Picture 6" descr="ëëë¬´ ëì¯ë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93" r="39557"/>
              <a:stretch/>
            </p:blipFill>
            <p:spPr bwMode="auto">
              <a:xfrm>
                <a:off x="9654746" y="906161"/>
                <a:ext cx="580029" cy="4123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18488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smtClean="0"/>
                <a:t>단계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0763" y="1134456"/>
              <a:ext cx="497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대나무 막대기 느낌의 단순한 디자인의 낚싯대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-1" y="2924101"/>
            <a:ext cx="13084940" cy="2095573"/>
            <a:chOff x="-1" y="2924101"/>
            <a:chExt cx="13084940" cy="2095573"/>
          </a:xfrm>
        </p:grpSpPr>
        <p:pic>
          <p:nvPicPr>
            <p:cNvPr id="5128" name="Picture 8" descr="íì¼:external/ynewsimg.imgcss.com/20121012000114_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31" y="3124199"/>
              <a:ext cx="1895475" cy="189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ëì¯ë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806" y="2924101"/>
              <a:ext cx="4908549" cy="209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ëì¯ë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469" y="2924101"/>
              <a:ext cx="2095573" cy="209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-1" y="407193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smtClean="0"/>
                <a:t>단계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8188" y="3887270"/>
              <a:ext cx="4286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나무 손잡이에 금속 느낌의 바디를 가진</a:t>
              </a:r>
              <a:endParaRPr lang="en-US" altLang="ko-KR" dirty="0" smtClean="0"/>
            </a:p>
            <a:p>
              <a:r>
                <a:rPr lang="ko-KR" altLang="en-US" dirty="0" smtClean="0"/>
                <a:t>단순한 디자인의 낚싯대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56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" y="0"/>
            <a:ext cx="14523444" cy="2914650"/>
            <a:chOff x="-1" y="0"/>
            <a:chExt cx="14523444" cy="2914650"/>
          </a:xfrm>
        </p:grpSpPr>
        <p:pic>
          <p:nvPicPr>
            <p:cNvPr id="6146" name="Picture 2" descr="ê³ ê¸ ëì¯ë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25" y="0"/>
              <a:ext cx="2901950" cy="290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ê³ ê¸ ëì¯ë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675" y="0"/>
              <a:ext cx="2914650" cy="291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325" y="0"/>
              <a:ext cx="2901950" cy="289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-1" y="119538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r>
                <a:rPr lang="ko-KR" altLang="en-US" smtClean="0"/>
                <a:t>단계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93275" y="1010720"/>
              <a:ext cx="4830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금속 재질 손잡이에 금속 느낌의 바디를 가진</a:t>
              </a:r>
              <a:endParaRPr lang="en-US" altLang="ko-KR" dirty="0" smtClean="0"/>
            </a:p>
            <a:p>
              <a:r>
                <a:rPr lang="ko-KR" altLang="en-US" dirty="0" smtClean="0"/>
                <a:t>날렵한 느낌의 낚싯대</a:t>
              </a:r>
              <a:endParaRPr lang="ko-KR" altLang="en-US" dirty="0"/>
            </a:p>
          </p:txBody>
        </p:sp>
      </p:grpSp>
      <p:pic>
        <p:nvPicPr>
          <p:cNvPr id="6152" name="Picture 8" descr="Fish icons and fishing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4" t="72659" r="31259" b="11170"/>
          <a:stretch/>
        </p:blipFill>
        <p:spPr bwMode="auto">
          <a:xfrm>
            <a:off x="2633068" y="3429000"/>
            <a:ext cx="2205211" cy="17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fishing icons : Vector Ar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7" t="10439" r="37793" b="80839"/>
          <a:stretch/>
        </p:blipFill>
        <p:spPr bwMode="auto">
          <a:xfrm>
            <a:off x="8469807" y="2477047"/>
            <a:ext cx="242570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116" y="3984969"/>
            <a:ext cx="2426418" cy="841321"/>
          </a:xfrm>
          <a:prstGeom prst="rect">
            <a:avLst/>
          </a:prstGeom>
        </p:spPr>
      </p:pic>
      <p:pic>
        <p:nvPicPr>
          <p:cNvPr id="6158" name="Picture 14" descr="Stock vector of 'Fish Icons'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6" t="48373" r="41967" b="20205"/>
          <a:stretch/>
        </p:blipFill>
        <p:spPr bwMode="auto">
          <a:xfrm>
            <a:off x="2633068" y="5199381"/>
            <a:ext cx="2205211" cy="19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Stock vector of 'Fish Icons'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1" t="58392" r="9641" b="20205"/>
          <a:stretch/>
        </p:blipFill>
        <p:spPr bwMode="auto">
          <a:xfrm>
            <a:off x="5578115" y="5123470"/>
            <a:ext cx="2539059" cy="146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633068" y="7126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조금 화려한 물고기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93909" y="712677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피라미 느낌의 물고기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4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969274" y="797756"/>
            <a:ext cx="5574482" cy="136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61319" y="403654"/>
            <a:ext cx="3071725" cy="2290118"/>
            <a:chOff x="4267200" y="2866768"/>
            <a:chExt cx="3071725" cy="2290118"/>
          </a:xfrm>
        </p:grpSpPr>
        <p:sp>
          <p:nvSpPr>
            <p:cNvPr id="8" name="이등변 삼각형 7"/>
            <p:cNvSpPr/>
            <p:nvPr/>
          </p:nvSpPr>
          <p:spPr>
            <a:xfrm rot="16200000">
              <a:off x="4966781" y="4609423"/>
              <a:ext cx="588016" cy="506910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6351373" y="3492843"/>
              <a:ext cx="1060704" cy="914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데이터 5"/>
            <p:cNvSpPr/>
            <p:nvPr/>
          </p:nvSpPr>
          <p:spPr>
            <a:xfrm rot="518791">
              <a:off x="4967416" y="2866768"/>
              <a:ext cx="2042984" cy="612648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5065747">
              <a:off x="6245847" y="4456034"/>
              <a:ext cx="588016" cy="506910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267200" y="3146854"/>
              <a:ext cx="2726724" cy="16475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달 9"/>
            <p:cNvSpPr/>
            <p:nvPr/>
          </p:nvSpPr>
          <p:spPr>
            <a:xfrm rot="10800000">
              <a:off x="4717312" y="3393986"/>
              <a:ext cx="250104" cy="1153299"/>
            </a:xfrm>
            <a:prstGeom prst="moon">
              <a:avLst>
                <a:gd name="adj" fmla="val 179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473146" y="3616411"/>
              <a:ext cx="172994" cy="172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2463" y="3428385"/>
              <a:ext cx="180049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가나다라마바사</a:t>
              </a:r>
              <a:r>
                <a:rPr lang="ko-KR" altLang="en-US" sz="900" dirty="0" err="1"/>
                <a:t>가나다라마바사</a:t>
              </a:r>
              <a:endParaRPr lang="ko-KR" altLang="en-US" sz="900" dirty="0"/>
            </a:p>
            <a:p>
              <a:r>
                <a:rPr lang="ko-KR" altLang="en-US" sz="900" dirty="0" err="1"/>
                <a:t>가나다라마바사가나다라마바사</a:t>
              </a:r>
              <a:endParaRPr lang="ko-KR" altLang="en-US" sz="900" dirty="0"/>
            </a:p>
            <a:p>
              <a:r>
                <a:rPr lang="ko-KR" altLang="en-US" sz="900" dirty="0" err="1"/>
                <a:t>가나다라마바사가나다라마바사</a:t>
              </a:r>
              <a:endParaRPr lang="ko-KR" altLang="en-US" sz="900" dirty="0"/>
            </a:p>
            <a:p>
              <a:r>
                <a:rPr lang="ko-KR" altLang="en-US" sz="900" dirty="0" err="1"/>
                <a:t>가나다라마바사가나다라마바사</a:t>
              </a:r>
              <a:endParaRPr lang="ko-KR" altLang="en-US" sz="900" dirty="0"/>
            </a:p>
            <a:p>
              <a:r>
                <a:rPr lang="ko-KR" altLang="en-US" sz="900" dirty="0" err="1"/>
                <a:t>가나다라마바사가나다라마바사</a:t>
              </a:r>
              <a:endParaRPr lang="ko-KR" altLang="en-US" sz="900" dirty="0"/>
            </a:p>
            <a:p>
              <a:r>
                <a:rPr lang="ko-KR" altLang="en-US" sz="900" dirty="0" err="1"/>
                <a:t>가나다라마바사가나다라마바사</a:t>
              </a:r>
              <a:endParaRPr lang="ko-KR" altLang="en-US" sz="900" dirty="0"/>
            </a:p>
            <a:p>
              <a:r>
                <a:rPr lang="ko-KR" altLang="en-US" sz="900" dirty="0" err="1" smtClean="0"/>
                <a:t>가나다라마바사가나다라마바사</a:t>
              </a:r>
              <a:endParaRPr lang="ko-KR" altLang="en-US" sz="9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979096" y="797756"/>
            <a:ext cx="5564660" cy="1369681"/>
            <a:chOff x="3979096" y="797756"/>
            <a:chExt cx="5564660" cy="1369681"/>
          </a:xfrm>
        </p:grpSpPr>
        <p:sp>
          <p:nvSpPr>
            <p:cNvPr id="15" name="이등변 삼각형 14"/>
            <p:cNvSpPr/>
            <p:nvPr/>
          </p:nvSpPr>
          <p:spPr>
            <a:xfrm rot="16200000">
              <a:off x="5603216" y="1532443"/>
              <a:ext cx="351682" cy="918305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6200000">
              <a:off x="8398309" y="617392"/>
              <a:ext cx="634389" cy="16565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247590" y="797756"/>
              <a:ext cx="3701019" cy="366414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5065747">
              <a:off x="7920340" y="1440704"/>
              <a:ext cx="351682" cy="918305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79096" y="965271"/>
              <a:ext cx="4939665" cy="9853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달 19"/>
            <p:cNvSpPr/>
            <p:nvPr/>
          </p:nvSpPr>
          <p:spPr>
            <a:xfrm rot="10800000">
              <a:off x="4794508" y="1113075"/>
              <a:ext cx="243151" cy="689769"/>
            </a:xfrm>
            <a:prstGeom prst="moon">
              <a:avLst>
                <a:gd name="adj" fmla="val 28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89843" y="1224205"/>
              <a:ext cx="172994" cy="172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762" y="1231121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닉네임 닉네임</a:t>
              </a:r>
              <a:endParaRPr lang="ko-KR" altLang="en-US" sz="2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969274" y="2399496"/>
            <a:ext cx="5574482" cy="1369681"/>
            <a:chOff x="3969274" y="2399496"/>
            <a:chExt cx="5574482" cy="1369681"/>
          </a:xfrm>
        </p:grpSpPr>
        <p:sp>
          <p:nvSpPr>
            <p:cNvPr id="36" name="직사각형 35"/>
            <p:cNvSpPr/>
            <p:nvPr/>
          </p:nvSpPr>
          <p:spPr>
            <a:xfrm>
              <a:off x="3969274" y="2405573"/>
              <a:ext cx="5574482" cy="136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979096" y="2399496"/>
              <a:ext cx="5564660" cy="1369681"/>
              <a:chOff x="3979096" y="797756"/>
              <a:chExt cx="5564660" cy="1369681"/>
            </a:xfrm>
          </p:grpSpPr>
          <p:sp>
            <p:nvSpPr>
              <p:cNvPr id="27" name="이등변 삼각형 26"/>
              <p:cNvSpPr/>
              <p:nvPr/>
            </p:nvSpPr>
            <p:spPr>
              <a:xfrm rot="16200000">
                <a:off x="5603216" y="1532443"/>
                <a:ext cx="351682" cy="918305"/>
              </a:xfrm>
              <a:prstGeom prst="triangle">
                <a:avLst>
                  <a:gd name="adj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16200000">
                <a:off x="8398309" y="617392"/>
                <a:ext cx="634389" cy="16565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순서도: 데이터 28"/>
              <p:cNvSpPr/>
              <p:nvPr/>
            </p:nvSpPr>
            <p:spPr>
              <a:xfrm>
                <a:off x="5247590" y="797756"/>
                <a:ext cx="3701019" cy="366414"/>
              </a:xfrm>
              <a:prstGeom prst="flowChartInputOutp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 rot="15065747">
                <a:off x="7920340" y="1440704"/>
                <a:ext cx="351682" cy="918305"/>
              </a:xfrm>
              <a:prstGeom prst="triangle">
                <a:avLst>
                  <a:gd name="adj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979096" y="965271"/>
                <a:ext cx="4939665" cy="98538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달 31"/>
              <p:cNvSpPr/>
              <p:nvPr/>
            </p:nvSpPr>
            <p:spPr>
              <a:xfrm rot="10800000">
                <a:off x="4794508" y="1113075"/>
                <a:ext cx="243151" cy="689769"/>
              </a:xfrm>
              <a:prstGeom prst="moon">
                <a:avLst>
                  <a:gd name="adj" fmla="val 2884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489843" y="1224205"/>
                <a:ext cx="172994" cy="1729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13627" y="1231121"/>
                <a:ext cx="2505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err="1" smtClean="0"/>
                  <a:t>펫</a:t>
                </a:r>
                <a:r>
                  <a:rPr lang="ko-KR" altLang="en-US" sz="2000" dirty="0" smtClean="0"/>
                  <a:t> 닉네임 </a:t>
                </a:r>
                <a:r>
                  <a:rPr lang="ko-KR" altLang="en-US" sz="2000" dirty="0" err="1" smtClean="0"/>
                  <a:t>펫</a:t>
                </a:r>
                <a:r>
                  <a:rPr lang="ko-KR" altLang="en-US" sz="2000" dirty="0" smtClean="0"/>
                  <a:t> 닉네임</a:t>
                </a:r>
                <a:endParaRPr lang="ko-KR" altLang="en-US" sz="2000" dirty="0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925052" y="2685297"/>
            <a:ext cx="2515950" cy="2010757"/>
            <a:chOff x="1868560" y="3698064"/>
            <a:chExt cx="2515950" cy="2010757"/>
          </a:xfrm>
        </p:grpSpPr>
        <p:sp>
          <p:nvSpPr>
            <p:cNvPr id="43" name="평행 사변형 42"/>
            <p:cNvSpPr/>
            <p:nvPr/>
          </p:nvSpPr>
          <p:spPr>
            <a:xfrm rot="16200000" flipV="1">
              <a:off x="2136455" y="4837989"/>
              <a:ext cx="338539" cy="874329"/>
            </a:xfrm>
            <a:prstGeom prst="parallelogram">
              <a:avLst>
                <a:gd name="adj" fmla="val 4933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평행 사변형 43"/>
            <p:cNvSpPr/>
            <p:nvPr/>
          </p:nvSpPr>
          <p:spPr>
            <a:xfrm rot="16200000">
              <a:off x="3778076" y="4840158"/>
              <a:ext cx="338539" cy="874329"/>
            </a:xfrm>
            <a:prstGeom prst="parallelogram">
              <a:avLst>
                <a:gd name="adj" fmla="val 4933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2969821" y="3698064"/>
              <a:ext cx="209855" cy="56777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260876" y="4073200"/>
              <a:ext cx="1635621" cy="1635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623751" y="4304270"/>
              <a:ext cx="172994" cy="172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410884" y="4304270"/>
              <a:ext cx="172994" cy="172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356887" y="4477264"/>
              <a:ext cx="1437913" cy="1184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415415" y="4576581"/>
              <a:ext cx="1307194" cy="9787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</p:grpSp>
      <p:pic>
        <p:nvPicPr>
          <p:cNvPr id="4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2451" y1="15625" x2="73313" y2="28320"/>
                        <a14:foregroundMark x1="32191" y1="63574" x2="42575" y2="55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81" t="9877" r="12126" b="16474"/>
          <a:stretch/>
        </p:blipFill>
        <p:spPr bwMode="auto">
          <a:xfrm>
            <a:off x="9954152" y="3542196"/>
            <a:ext cx="1335416" cy="13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8877871" y="864910"/>
            <a:ext cx="3370874" cy="1901688"/>
            <a:chOff x="8552725" y="1477301"/>
            <a:chExt cx="3370874" cy="1901688"/>
          </a:xfrm>
        </p:grpSpPr>
        <p:pic>
          <p:nvPicPr>
            <p:cNvPr id="50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8552725" y="1477301"/>
              <a:ext cx="1558337" cy="159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10111062" y="1477324"/>
              <a:ext cx="1558337" cy="159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타원 51"/>
            <p:cNvSpPr/>
            <p:nvPr/>
          </p:nvSpPr>
          <p:spPr>
            <a:xfrm rot="5400000">
              <a:off x="9632635" y="2678270"/>
              <a:ext cx="624549" cy="38779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9747352" y="2962625"/>
              <a:ext cx="390062" cy="336261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" descr="Treasure Chest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0868" y="2546257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4002946" y="4456534"/>
            <a:ext cx="5574501" cy="1557388"/>
            <a:chOff x="4002946" y="4456534"/>
            <a:chExt cx="5574501" cy="1557388"/>
          </a:xfrm>
        </p:grpSpPr>
        <p:sp>
          <p:nvSpPr>
            <p:cNvPr id="47" name="직사각형 46"/>
            <p:cNvSpPr/>
            <p:nvPr/>
          </p:nvSpPr>
          <p:spPr>
            <a:xfrm>
              <a:off x="4002965" y="4542537"/>
              <a:ext cx="5574482" cy="1363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타이틀 이름</a:t>
              </a:r>
              <a:endParaRPr lang="ko-KR" altLang="en-US" sz="4400"/>
            </a:p>
          </p:txBody>
        </p:sp>
        <p:pic>
          <p:nvPicPr>
            <p:cNvPr id="56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163" b="42041" l="81714" r="98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5" t="9281" r="3582" b="56769"/>
            <a:stretch/>
          </p:blipFill>
          <p:spPr bwMode="auto">
            <a:xfrm rot="1733743">
              <a:off x="4095269" y="4518322"/>
              <a:ext cx="534397" cy="92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163" b="42041" l="81714" r="98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5" t="9281" r="3582" b="56769"/>
            <a:stretch/>
          </p:blipFill>
          <p:spPr bwMode="auto">
            <a:xfrm rot="1733743">
              <a:off x="8994579" y="4986340"/>
              <a:ext cx="534397" cy="92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633" b="41429" l="4429" r="32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4" t="11214" r="67483" b="57507"/>
            <a:stretch/>
          </p:blipFill>
          <p:spPr bwMode="auto">
            <a:xfrm rot="2700000">
              <a:off x="8498048" y="4544601"/>
              <a:ext cx="847102" cy="670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633" b="41429" l="4429" r="32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4" t="11214" r="67483" b="57507"/>
            <a:stretch/>
          </p:blipFill>
          <p:spPr bwMode="auto">
            <a:xfrm rot="18900000">
              <a:off x="4002946" y="5342955"/>
              <a:ext cx="847102" cy="670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87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101006" y="358463"/>
            <a:ext cx="22685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낚시 관련 </a:t>
            </a:r>
            <a:r>
              <a:rPr lang="en-US" altLang="ko-KR" dirty="0" smtClean="0"/>
              <a:t>NPC </a:t>
            </a:r>
            <a:r>
              <a:rPr lang="ko-KR" altLang="en-US" smtClean="0"/>
              <a:t>배치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04216" y="2917371"/>
            <a:ext cx="862149" cy="722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852113" y="3374572"/>
            <a:ext cx="769167" cy="2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낚시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시작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3440" y="1375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버프</a:t>
            </a:r>
            <a:endParaRPr lang="ko-KR" altLang="en-US" dirty="0"/>
          </a:p>
        </p:txBody>
      </p:sp>
      <p:sp>
        <p:nvSpPr>
          <p:cNvPr id="17" name="곱셈 기호 16"/>
          <p:cNvSpPr/>
          <p:nvPr/>
        </p:nvSpPr>
        <p:spPr>
          <a:xfrm>
            <a:off x="5600102" y="806056"/>
            <a:ext cx="257353" cy="257353"/>
          </a:xfrm>
          <a:prstGeom prst="mathMultiply">
            <a:avLst>
              <a:gd name="adj1" fmla="val 91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71455" y="1924692"/>
            <a:ext cx="4572000" cy="3762375"/>
            <a:chOff x="3571455" y="1924692"/>
            <a:chExt cx="4572000" cy="3762375"/>
          </a:xfrm>
        </p:grpSpPr>
        <p:grpSp>
          <p:nvGrpSpPr>
            <p:cNvPr id="6" name="그룹 5"/>
            <p:cNvGrpSpPr/>
            <p:nvPr/>
          </p:nvGrpSpPr>
          <p:grpSpPr>
            <a:xfrm>
              <a:off x="3571455" y="1924692"/>
              <a:ext cx="4572000" cy="3762375"/>
              <a:chOff x="3571455" y="1924692"/>
              <a:chExt cx="4572000" cy="3762375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455" y="1924692"/>
                <a:ext cx="4572000" cy="3762375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3657258" y="3471308"/>
                <a:ext cx="851899" cy="40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낚시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smtClean="0"/>
                  <a:t>시작</a:t>
                </a:r>
                <a:endParaRPr lang="en-US" altLang="ko-KR" sz="12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654490" y="390473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117602" y="389967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18646432">
                <a:off x="3835328" y="3909690"/>
                <a:ext cx="45719" cy="3305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82451" y1="15625" x2="73313" y2="28320"/>
                            <a14:foregroundMark x1="32191" y1="63574" x2="42575" y2="555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1" t="9877" r="12126" b="16474"/>
              <a:stretch/>
            </p:blipFill>
            <p:spPr bwMode="auto">
              <a:xfrm>
                <a:off x="4156922" y="3948352"/>
                <a:ext cx="221977" cy="2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4191513" y="4026701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100</a:t>
                </a:r>
                <a:endParaRPr lang="ko-KR" altLang="en-US" sz="1000"/>
              </a:p>
            </p:txBody>
          </p:sp>
        </p:grpSp>
        <p:sp>
          <p:nvSpPr>
            <p:cNvPr id="7" name="사각형 설명선 6"/>
            <p:cNvSpPr/>
            <p:nvPr/>
          </p:nvSpPr>
          <p:spPr>
            <a:xfrm>
              <a:off x="4620026" y="3385750"/>
              <a:ext cx="759282" cy="367129"/>
            </a:xfrm>
            <a:prstGeom prst="wedgeRectCallout">
              <a:avLst>
                <a:gd name="adj1" fmla="val -59572"/>
                <a:gd name="adj2" fmla="val 208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낚시 버튼</a:t>
              </a:r>
              <a:endParaRPr lang="ko-KR" altLang="en-US" sz="1000"/>
            </a:p>
          </p:txBody>
        </p:sp>
        <p:sp>
          <p:nvSpPr>
            <p:cNvPr id="20" name="사각형 설명선 19"/>
            <p:cNvSpPr/>
            <p:nvPr/>
          </p:nvSpPr>
          <p:spPr>
            <a:xfrm>
              <a:off x="4620026" y="3878118"/>
              <a:ext cx="980076" cy="520887"/>
            </a:xfrm>
            <a:prstGeom prst="wedgeRectCallout">
              <a:avLst>
                <a:gd name="adj1" fmla="val -62934"/>
                <a:gd name="adj2" fmla="val 65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착용 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낚싯대</a:t>
              </a:r>
              <a:r>
                <a:rPr lang="en-US" altLang="ko-KR" sz="1000" dirty="0" smtClean="0"/>
                <a:t>&amp;</a:t>
              </a:r>
              <a:r>
                <a:rPr lang="ko-KR" altLang="en-US" sz="1000" smtClean="0"/>
                <a:t>미끼 표시 </a:t>
              </a:r>
              <a:r>
                <a:rPr lang="en-US" altLang="ko-KR" sz="1000" dirty="0" smtClean="0"/>
                <a:t>UI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62152" y="1552969"/>
            <a:ext cx="2854840" cy="2427111"/>
            <a:chOff x="8962152" y="1552969"/>
            <a:chExt cx="2854840" cy="2427111"/>
          </a:xfrm>
        </p:grpSpPr>
        <p:grpSp>
          <p:nvGrpSpPr>
            <p:cNvPr id="28" name="그룹 27"/>
            <p:cNvGrpSpPr/>
            <p:nvPr/>
          </p:nvGrpSpPr>
          <p:grpSpPr>
            <a:xfrm>
              <a:off x="8962152" y="1552969"/>
              <a:ext cx="2854840" cy="2363686"/>
              <a:chOff x="7981849" y="663855"/>
              <a:chExt cx="2854840" cy="2363686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981850" y="786967"/>
                <a:ext cx="2290118" cy="22405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mtClean="0"/>
                  <a:t>낚시 용품</a:t>
                </a:r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981850" y="1182381"/>
                <a:ext cx="2290118" cy="1845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981849" y="1181162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전체</a:t>
                </a:r>
                <a:endParaRPr lang="ko-KR" altLang="en-US" sz="12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109538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8639834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176632" y="1631383"/>
                <a:ext cx="449711" cy="491305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06928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109538" y="2224509"/>
                <a:ext cx="449711" cy="491305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639834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176632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9706928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8646432">
                <a:off x="8325942" y="2289115"/>
                <a:ext cx="54719" cy="3933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곱셈 기호 45"/>
              <p:cNvSpPr/>
              <p:nvPr/>
            </p:nvSpPr>
            <p:spPr>
              <a:xfrm>
                <a:off x="9852513" y="729701"/>
                <a:ext cx="455975" cy="455975"/>
              </a:xfrm>
              <a:prstGeom prst="mathMultiply">
                <a:avLst>
                  <a:gd name="adj1" fmla="val 1113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9508365" y="1179646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미끼</a:t>
                </a:r>
                <a:endParaRPr lang="ko-KR" altLang="en-US" sz="12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745165" y="1179646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낚싯대</a:t>
                </a:r>
                <a:endParaRPr lang="ko-KR" altLang="en-US" sz="1200" dirty="0"/>
              </a:p>
            </p:txBody>
          </p:sp>
          <p:cxnSp>
            <p:nvCxnSpPr>
              <p:cNvPr id="51" name="직선 화살표 연결선 50"/>
              <p:cNvCxnSpPr>
                <a:stCxn id="52" idx="1"/>
                <a:endCxn id="46" idx="1"/>
              </p:cNvCxnSpPr>
              <p:nvPr/>
            </p:nvCxnSpPr>
            <p:spPr>
              <a:xfrm flipH="1">
                <a:off x="10198974" y="786966"/>
                <a:ext cx="196568" cy="52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0395542" y="663855"/>
                <a:ext cx="44114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닫기</a:t>
                </a:r>
                <a:endParaRPr lang="ko-KR" altLang="en-US" sz="1000" dirty="0"/>
              </a:p>
            </p:txBody>
          </p:sp>
        </p:grpSp>
        <p:sp>
          <p:nvSpPr>
            <p:cNvPr id="56" name="왼쪽 화살표 55"/>
            <p:cNvSpPr/>
            <p:nvPr/>
          </p:nvSpPr>
          <p:spPr>
            <a:xfrm rot="2700000">
              <a:off x="9326880" y="3485706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/>
            <p:cNvCxnSpPr>
              <a:stCxn id="58" idx="1"/>
              <a:endCxn id="56" idx="3"/>
            </p:cNvCxnSpPr>
            <p:nvPr/>
          </p:nvCxnSpPr>
          <p:spPr>
            <a:xfrm flipH="1">
              <a:off x="9770296" y="3856970"/>
              <a:ext cx="203257" cy="325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973553" y="3733859"/>
              <a:ext cx="1345240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클릭 시 즉시 착용함</a:t>
              </a:r>
              <a:endParaRPr lang="ko-KR" altLang="en-US" sz="10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613821" y="5220083"/>
            <a:ext cx="1995039" cy="520887"/>
            <a:chOff x="3654490" y="3894594"/>
            <a:chExt cx="1995039" cy="520887"/>
          </a:xfrm>
        </p:grpSpPr>
        <p:grpSp>
          <p:nvGrpSpPr>
            <p:cNvPr id="79" name="그룹 78"/>
            <p:cNvGrpSpPr/>
            <p:nvPr/>
          </p:nvGrpSpPr>
          <p:grpSpPr>
            <a:xfrm>
              <a:off x="3654490" y="3899676"/>
              <a:ext cx="933285" cy="373246"/>
              <a:chOff x="3654490" y="3899676"/>
              <a:chExt cx="933285" cy="373246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654490" y="390473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117602" y="389967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18646432">
                <a:off x="3835328" y="3909690"/>
                <a:ext cx="45719" cy="3305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7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82451" y1="15625" x2="73313" y2="28320"/>
                            <a14:foregroundMark x1="32191" y1="63574" x2="42575" y2="555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1" t="9877" r="12126" b="16474"/>
              <a:stretch/>
            </p:blipFill>
            <p:spPr bwMode="auto">
              <a:xfrm>
                <a:off x="4156922" y="3948352"/>
                <a:ext cx="221977" cy="2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91513" y="4026701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100</a:t>
                </a:r>
                <a:endParaRPr lang="ko-KR" altLang="en-US" sz="1000"/>
              </a:p>
            </p:txBody>
          </p:sp>
        </p:grpSp>
        <p:sp>
          <p:nvSpPr>
            <p:cNvPr id="81" name="사각형 설명선 80"/>
            <p:cNvSpPr/>
            <p:nvPr/>
          </p:nvSpPr>
          <p:spPr>
            <a:xfrm>
              <a:off x="4669453" y="3894594"/>
              <a:ext cx="980076" cy="520887"/>
            </a:xfrm>
            <a:prstGeom prst="wedgeRectCallout">
              <a:avLst>
                <a:gd name="adj1" fmla="val -62934"/>
                <a:gd name="adj2" fmla="val 65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사용 가능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미끼 개수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표시</a:t>
              </a:r>
              <a:endParaRPr lang="ko-KR" altLang="en-US" sz="10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62363" y="4869923"/>
            <a:ext cx="4747701" cy="1702167"/>
            <a:chOff x="362363" y="4869923"/>
            <a:chExt cx="4747701" cy="1702167"/>
          </a:xfrm>
        </p:grpSpPr>
        <p:sp>
          <p:nvSpPr>
            <p:cNvPr id="15" name="직사각형 14"/>
            <p:cNvSpPr/>
            <p:nvPr/>
          </p:nvSpPr>
          <p:spPr>
            <a:xfrm>
              <a:off x="362363" y="5625401"/>
              <a:ext cx="1490016" cy="408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낚시 시장</a:t>
              </a:r>
              <a:endParaRPr lang="en-US" altLang="ko-KR" dirty="0" smtClean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592700" y="4869923"/>
              <a:ext cx="2517364" cy="1669908"/>
              <a:chOff x="4468576" y="1138547"/>
              <a:chExt cx="2517364" cy="1669908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468576" y="1138547"/>
                <a:ext cx="2517364" cy="113263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바다 쪽에 가까이 가야지만 낚시를 할 수 있습니다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68576" y="2265567"/>
                <a:ext cx="2517364" cy="54288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81354" y="2333295"/>
                <a:ext cx="1291805" cy="370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3" name="왼쪽 화살표 2"/>
            <p:cNvSpPr/>
            <p:nvPr/>
          </p:nvSpPr>
          <p:spPr>
            <a:xfrm rot="10800000">
              <a:off x="2017270" y="5593492"/>
              <a:ext cx="519984" cy="46367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왼쪽 화살표 88"/>
            <p:cNvSpPr/>
            <p:nvPr/>
          </p:nvSpPr>
          <p:spPr>
            <a:xfrm rot="2700000">
              <a:off x="1242434" y="5951138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60039" y="6325869"/>
              <a:ext cx="44114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클릭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7698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5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낚시터를 클릭하면 해당 유저가 보유하고 있는 낚시 용품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나오며 여기서 유저는 자신이 사용할 도구들을 클릭하여 사용할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낚시 물품은 상점에서 구매 가능하며 미끼로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탄생석 이상의 씨앗을 사용할 수 있다</a:t>
            </a:r>
            <a:r>
              <a:rPr lang="en-US" altLang="ko-KR" sz="1200" dirty="0" smtClean="0"/>
              <a:t>.)</a:t>
            </a:r>
          </a:p>
          <a:p>
            <a:pPr marL="0" indent="0">
              <a:buNone/>
            </a:pPr>
            <a:r>
              <a:rPr lang="ko-KR" altLang="en-US" sz="1200" dirty="0" smtClean="0"/>
              <a:t>유저가 낚싯대를 착용 시 실제 캐릭터가 낚싯대를 두 손으로 잡고 있는 모션이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9459216" y="4116861"/>
            <a:ext cx="1136823" cy="1646408"/>
            <a:chOff x="9459216" y="4116861"/>
            <a:chExt cx="1136823" cy="1646408"/>
          </a:xfrm>
        </p:grpSpPr>
        <p:sp>
          <p:nvSpPr>
            <p:cNvPr id="31" name="직사각형 30"/>
            <p:cNvSpPr/>
            <p:nvPr/>
          </p:nvSpPr>
          <p:spPr>
            <a:xfrm rot="5400000">
              <a:off x="10001533" y="4404255"/>
              <a:ext cx="52190" cy="11368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9472759" y="4116861"/>
              <a:ext cx="758636" cy="1646408"/>
            </a:xfrm>
            <a:prstGeom prst="rect">
              <a:avLst/>
            </a:prstGeom>
          </p:spPr>
        </p:pic>
      </p:grpSp>
      <p:sp>
        <p:nvSpPr>
          <p:cNvPr id="33" name="왼쪽 화살표 32"/>
          <p:cNvSpPr/>
          <p:nvPr/>
        </p:nvSpPr>
        <p:spPr>
          <a:xfrm rot="10800000">
            <a:off x="8389484" y="4713530"/>
            <a:ext cx="519494" cy="44019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40731" y="141187"/>
            <a:ext cx="2517365" cy="2079950"/>
            <a:chOff x="4468575" y="728505"/>
            <a:chExt cx="2517365" cy="2079950"/>
          </a:xfrm>
        </p:grpSpPr>
        <p:sp>
          <p:nvSpPr>
            <p:cNvPr id="86" name="직사각형 85"/>
            <p:cNvSpPr/>
            <p:nvPr/>
          </p:nvSpPr>
          <p:spPr>
            <a:xfrm>
              <a:off x="4468576" y="1138547"/>
              <a:ext cx="2517364" cy="11326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낚시에 사용하실 낚싯대와 미끼를 선택해주십시오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68576" y="2265567"/>
              <a:ext cx="2517364" cy="5428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468575" y="728505"/>
              <a:ext cx="2517364" cy="402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81354" y="2333295"/>
              <a:ext cx="1291805" cy="370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79662" y="1450584"/>
            <a:ext cx="2290119" cy="703511"/>
            <a:chOff x="5161112" y="731543"/>
            <a:chExt cx="2290119" cy="703511"/>
          </a:xfrm>
        </p:grpSpPr>
        <p:sp>
          <p:nvSpPr>
            <p:cNvPr id="92" name="직사각형 91"/>
            <p:cNvSpPr/>
            <p:nvPr/>
          </p:nvSpPr>
          <p:spPr>
            <a:xfrm>
              <a:off x="5161113" y="731543"/>
              <a:ext cx="2290118" cy="414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낚시 용품</a:t>
              </a:r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61112" y="1125738"/>
              <a:ext cx="763200" cy="30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endParaRPr lang="ko-KR" altLang="en-US" sz="12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87628" y="1124222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미끼</a:t>
              </a:r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924428" y="1124222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낚싯대</a:t>
              </a:r>
              <a:endParaRPr lang="ko-KR" altLang="en-US" sz="12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929182" y="492405"/>
            <a:ext cx="3213223" cy="3126823"/>
            <a:chOff x="7929182" y="492405"/>
            <a:chExt cx="3213223" cy="3126823"/>
          </a:xfrm>
        </p:grpSpPr>
        <p:grpSp>
          <p:nvGrpSpPr>
            <p:cNvPr id="20" name="그룹 19"/>
            <p:cNvGrpSpPr/>
            <p:nvPr/>
          </p:nvGrpSpPr>
          <p:grpSpPr>
            <a:xfrm>
              <a:off x="7929182" y="663855"/>
              <a:ext cx="3213223" cy="2955373"/>
              <a:chOff x="7929182" y="663855"/>
              <a:chExt cx="3213223" cy="295537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7981850" y="786966"/>
                <a:ext cx="2290118" cy="247135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mtClean="0"/>
                  <a:t>낚시 용품</a:t>
                </a:r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981850" y="1182381"/>
                <a:ext cx="2290118" cy="1845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981849" y="1181162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전체</a:t>
                </a:r>
                <a:endParaRPr lang="ko-KR" altLang="en-US" sz="12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109538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39834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176632" y="1631383"/>
                <a:ext cx="449711" cy="491305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9706928" y="1631383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8109538" y="2224509"/>
                <a:ext cx="449711" cy="491305"/>
              </a:xfrm>
              <a:prstGeom prst="rect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8639834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9176632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9706928" y="2224509"/>
                <a:ext cx="449711" cy="4913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18646432">
                <a:off x="8325942" y="2289115"/>
                <a:ext cx="54719" cy="3933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981851" y="3026101"/>
                <a:ext cx="2290118" cy="5931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9176631" y="3151300"/>
                <a:ext cx="1016747" cy="3423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시작</a:t>
                </a:r>
                <a:endParaRPr lang="ko-KR" altLang="en-US" sz="1000" dirty="0"/>
              </a:p>
            </p:txBody>
          </p:sp>
          <p:sp>
            <p:nvSpPr>
              <p:cNvPr id="74" name="곱셈 기호 73"/>
              <p:cNvSpPr/>
              <p:nvPr/>
            </p:nvSpPr>
            <p:spPr>
              <a:xfrm>
                <a:off x="9852513" y="729701"/>
                <a:ext cx="455975" cy="455975"/>
              </a:xfrm>
              <a:prstGeom prst="mathMultiply">
                <a:avLst>
                  <a:gd name="adj1" fmla="val 1113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9508365" y="1179646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미끼</a:t>
                </a:r>
                <a:endParaRPr lang="ko-KR" altLang="en-US" sz="1200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745165" y="1179646"/>
                <a:ext cx="763200" cy="3093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낚싯대</a:t>
                </a:r>
                <a:endParaRPr lang="ko-KR" altLang="en-US" sz="1200" dirty="0"/>
              </a:p>
            </p:txBody>
          </p:sp>
          <p:cxnSp>
            <p:nvCxnSpPr>
              <p:cNvPr id="77" name="직선 화살표 연결선 76"/>
              <p:cNvCxnSpPr>
                <a:stCxn id="78" idx="1"/>
                <a:endCxn id="72" idx="3"/>
              </p:cNvCxnSpPr>
              <p:nvPr/>
            </p:nvCxnSpPr>
            <p:spPr>
              <a:xfrm flipH="1" flipV="1">
                <a:off x="10193378" y="3322488"/>
                <a:ext cx="251400" cy="43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10444778" y="3165994"/>
                <a:ext cx="697627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수동낚시</a:t>
                </a:r>
                <a:r>
                  <a:rPr lang="en-US" altLang="ko-KR" sz="1000" dirty="0" smtClean="0"/>
                  <a:t/>
                </a:r>
                <a:br>
                  <a:rPr lang="en-US" altLang="ko-KR" sz="1000" dirty="0" smtClean="0"/>
                </a:br>
                <a:r>
                  <a:rPr lang="ko-KR" altLang="en-US" sz="1000" smtClean="0"/>
                  <a:t>시작버튼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/>
              <p:cNvCxnSpPr>
                <a:stCxn id="80" idx="1"/>
                <a:endCxn id="74" idx="1"/>
              </p:cNvCxnSpPr>
              <p:nvPr/>
            </p:nvCxnSpPr>
            <p:spPr>
              <a:xfrm flipH="1">
                <a:off x="10198974" y="786966"/>
                <a:ext cx="196568" cy="52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10395542" y="663855"/>
                <a:ext cx="44114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닫기</a:t>
                </a:r>
                <a:endParaRPr lang="ko-KR" altLang="en-US" sz="10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093120" y="3151300"/>
                <a:ext cx="1016747" cy="3423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시작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smtClean="0"/>
                  <a:t>자동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cxnSp>
            <p:nvCxnSpPr>
              <p:cNvPr id="70" name="직선 화살표 연결선 69"/>
              <p:cNvCxnSpPr>
                <a:stCxn id="73" idx="2"/>
                <a:endCxn id="69" idx="0"/>
              </p:cNvCxnSpPr>
              <p:nvPr/>
            </p:nvCxnSpPr>
            <p:spPr>
              <a:xfrm flipH="1">
                <a:off x="8601494" y="3040913"/>
                <a:ext cx="308" cy="110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929182" y="2794692"/>
                <a:ext cx="1345240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자동 낚시 시작 버튼</a:t>
                </a:r>
                <a:endParaRPr lang="ko-KR" altLang="en-US" sz="10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989256" y="79301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cxnSp>
          <p:nvCxnSpPr>
            <p:cNvPr id="102" name="직선 화살표 연결선 101"/>
            <p:cNvCxnSpPr>
              <a:stCxn id="103" idx="2"/>
            </p:cNvCxnSpPr>
            <p:nvPr/>
          </p:nvCxnSpPr>
          <p:spPr>
            <a:xfrm flipH="1">
              <a:off x="8201028" y="738626"/>
              <a:ext cx="381916" cy="17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989256" y="492405"/>
              <a:ext cx="118737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낚시 </a:t>
              </a:r>
              <a:r>
                <a:rPr lang="ko-KR" altLang="en-US" sz="1000" dirty="0" err="1" smtClean="0"/>
                <a:t>컨탠츠</a:t>
              </a:r>
              <a:r>
                <a:rPr lang="ko-KR" altLang="en-US" sz="1000" dirty="0" smtClean="0"/>
                <a:t> 설명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7509" y="2542903"/>
            <a:ext cx="5688313" cy="3260865"/>
            <a:chOff x="1837509" y="2542903"/>
            <a:chExt cx="5688313" cy="32608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80" t="14405" r="19097" b="416"/>
            <a:stretch/>
          </p:blipFill>
          <p:spPr>
            <a:xfrm>
              <a:off x="1837509" y="2542903"/>
              <a:ext cx="2812868" cy="320475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837509" y="2542903"/>
              <a:ext cx="2812868" cy="1674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endParaRPr lang="ko-KR" altLang="en-US" dirty="0"/>
            </a:p>
          </p:txBody>
        </p:sp>
        <p:sp>
          <p:nvSpPr>
            <p:cNvPr id="28" name="왼쪽 화살표 27"/>
            <p:cNvSpPr/>
            <p:nvPr/>
          </p:nvSpPr>
          <p:spPr>
            <a:xfrm rot="10800000">
              <a:off x="4796235" y="4205077"/>
              <a:ext cx="362505" cy="440192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99184" y="2971506"/>
              <a:ext cx="2290118" cy="24713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낚시 용품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99184" y="3366921"/>
              <a:ext cx="2290118" cy="18451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99183" y="3365702"/>
              <a:ext cx="763200" cy="30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26872" y="3815923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57168" y="3815923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93966" y="3815923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24262" y="3815923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26872" y="4409049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57168" y="4409049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93966" y="4409049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24262" y="4409049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8646432">
              <a:off x="5543276" y="4473655"/>
              <a:ext cx="54719" cy="3933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 rot="2700000">
              <a:off x="6604276" y="4132376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화살표 26"/>
            <p:cNvSpPr/>
            <p:nvPr/>
          </p:nvSpPr>
          <p:spPr>
            <a:xfrm rot="2700000">
              <a:off x="5529238" y="4721381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30" idx="1"/>
              <a:endCxn id="27" idx="3"/>
            </p:cNvCxnSpPr>
            <p:nvPr/>
          </p:nvCxnSpPr>
          <p:spPr>
            <a:xfrm flipH="1">
              <a:off x="5972654" y="5092645"/>
              <a:ext cx="225696" cy="325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0" idx="0"/>
              <a:endCxn id="26" idx="2"/>
            </p:cNvCxnSpPr>
            <p:nvPr/>
          </p:nvCxnSpPr>
          <p:spPr>
            <a:xfrm flipH="1" flipV="1">
              <a:off x="6680354" y="4480066"/>
              <a:ext cx="168174" cy="4894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5199185" y="5210641"/>
              <a:ext cx="2290118" cy="5931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24929" y="5335840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98350" y="4969534"/>
              <a:ext cx="130035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낚싯대와 미끼 선택</a:t>
              </a:r>
              <a:endParaRPr lang="ko-KR" altLang="en-US" sz="1000" dirty="0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7069847" y="2914241"/>
              <a:ext cx="455975" cy="455975"/>
            </a:xfrm>
            <a:prstGeom prst="mathMultiply">
              <a:avLst>
                <a:gd name="adj1" fmla="val 1113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25699" y="3364186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미끼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62499" y="3364186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낚싯대</a:t>
              </a:r>
              <a:endParaRPr lang="ko-KR" altLang="en-US" sz="12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67181" y="5338812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시작</a:t>
              </a:r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27006" y="294566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76867" y="4291180"/>
              <a:ext cx="851899" cy="4005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낚시</a:t>
              </a:r>
              <a:r>
                <a:rPr lang="en-US" altLang="ko-KR" sz="1200" dirty="0" smtClean="0"/>
                <a:t> </a:t>
              </a:r>
              <a:r>
                <a:rPr lang="ko-KR" altLang="en-US" sz="1200" smtClean="0"/>
                <a:t>시작</a:t>
              </a:r>
              <a:endParaRPr lang="en-US" altLang="ko-KR" sz="1200" dirty="0" smtClean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95147" y="4923737"/>
              <a:ext cx="44114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클릭</a:t>
              </a:r>
              <a:endParaRPr lang="ko-KR" altLang="en-US" sz="10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75117" y="4739935"/>
              <a:ext cx="933285" cy="373246"/>
              <a:chOff x="3654490" y="3899676"/>
              <a:chExt cx="933285" cy="373246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654490" y="390473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117602" y="3899676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8646432">
                <a:off x="3835328" y="3909690"/>
                <a:ext cx="45719" cy="3305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7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82451" y1="15625" x2="73313" y2="28320"/>
                            <a14:foregroundMark x1="32191" y1="63574" x2="42575" y2="555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1" t="9877" r="12126" b="16474"/>
              <a:stretch/>
            </p:blipFill>
            <p:spPr bwMode="auto">
              <a:xfrm>
                <a:off x="4156922" y="3948352"/>
                <a:ext cx="221977" cy="2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4191513" y="4026701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100</a:t>
                </a:r>
                <a:endParaRPr lang="ko-KR" altLang="en-US" sz="1000"/>
              </a:p>
            </p:txBody>
          </p:sp>
        </p:grpSp>
        <p:sp>
          <p:nvSpPr>
            <p:cNvPr id="7" name="왼쪽 화살표 6"/>
            <p:cNvSpPr/>
            <p:nvPr/>
          </p:nvSpPr>
          <p:spPr>
            <a:xfrm rot="2700000">
              <a:off x="2477542" y="4549006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8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5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낚시터를 클릭하면 해당 유저가 보유하고 있는 낚시 용품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나오며 여기서 유저는 자신이 사용할 도구들을 클릭하여 사용할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낚시 물품은 상점에서 구매 가능하며 미끼로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탄생석 이상의 씨앗을 사용할 수 있다</a:t>
            </a:r>
            <a:r>
              <a:rPr lang="en-US" altLang="ko-KR" sz="1200" dirty="0" smtClean="0"/>
              <a:t>.)</a:t>
            </a:r>
          </a:p>
          <a:p>
            <a:pPr marL="0" indent="0">
              <a:buNone/>
            </a:pPr>
            <a:r>
              <a:rPr lang="ko-KR" altLang="en-US" sz="1200" dirty="0" smtClean="0"/>
              <a:t>유저가 낚싯대를 착용 시 실제 캐릭터가 낚싯대를 두 손으로 잡고 있는 모션이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591084" y="1521827"/>
            <a:ext cx="5332694" cy="3413411"/>
            <a:chOff x="1744381" y="2444464"/>
            <a:chExt cx="5332694" cy="34134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80" t="14405" r="19097" b="416"/>
            <a:stretch/>
          </p:blipFill>
          <p:spPr>
            <a:xfrm>
              <a:off x="1837509" y="2542903"/>
              <a:ext cx="2812868" cy="320475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837509" y="2542903"/>
              <a:ext cx="2812868" cy="1674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27609" y="2580981"/>
              <a:ext cx="2290118" cy="24713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낚시 용품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27609" y="2976396"/>
              <a:ext cx="2290118" cy="18451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7608" y="2975177"/>
              <a:ext cx="763200" cy="30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55297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85593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22391" y="3425398"/>
              <a:ext cx="449711" cy="49130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52687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55297" y="4018524"/>
              <a:ext cx="449711" cy="49130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85593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22391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52687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27610" y="4820116"/>
              <a:ext cx="2290118" cy="5931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53354" y="4945315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5898272" y="2523716"/>
              <a:ext cx="455975" cy="455975"/>
            </a:xfrm>
            <a:prstGeom prst="mathMultiply">
              <a:avLst>
                <a:gd name="adj1" fmla="val 1113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54124" y="2973661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미끼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90924" y="2973661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낚싯대</a:t>
              </a:r>
              <a:endParaRPr lang="ko-KR" altLang="en-US" sz="12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95606" y="4948287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시작</a:t>
              </a:r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5431" y="255513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7" name="왼쪽 화살표 6"/>
            <p:cNvSpPr/>
            <p:nvPr/>
          </p:nvSpPr>
          <p:spPr>
            <a:xfrm rot="2700000">
              <a:off x="4154213" y="2769463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1818" y="3144194"/>
              <a:ext cx="44114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클릭</a:t>
              </a:r>
              <a:endParaRPr lang="ko-KR" altLang="en-US" sz="1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44381" y="2444464"/>
              <a:ext cx="5332694" cy="3413411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71925" y="3372371"/>
              <a:ext cx="2400300" cy="1216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65644" y="3672716"/>
              <a:ext cx="184217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낚시를 할 때 사용하실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미끼와 </a:t>
              </a:r>
              <a:r>
                <a:rPr lang="ko-KR" altLang="en-US" sz="1000" dirty="0" smtClean="0"/>
                <a:t>낚싯대를 선택하세요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15" name="직선 화살표 연결선 14"/>
            <p:cNvCxnSpPr>
              <a:stCxn id="12" idx="3"/>
              <a:endCxn id="11" idx="1"/>
            </p:cNvCxnSpPr>
            <p:nvPr/>
          </p:nvCxnSpPr>
          <p:spPr>
            <a:xfrm>
              <a:off x="3707815" y="3872771"/>
              <a:ext cx="264110" cy="108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879685" y="4782659"/>
              <a:ext cx="99899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자동으로</a:t>
              </a:r>
              <a:endParaRPr lang="en-US" altLang="ko-KR" sz="1000" dirty="0" smtClean="0"/>
            </a:p>
            <a:p>
              <a:r>
                <a:rPr lang="ko-KR" altLang="en-US" sz="1000" smtClean="0"/>
                <a:t>낚시를 </a:t>
              </a:r>
              <a:r>
                <a:rPr lang="ko-KR" altLang="en-US" sz="1000" dirty="0" smtClean="0"/>
                <a:t>합니다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09020" y="4500938"/>
              <a:ext cx="99899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수동으로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낚시를 </a:t>
              </a:r>
              <a:r>
                <a:rPr lang="ko-KR" altLang="en-US" sz="1000" dirty="0" smtClean="0"/>
                <a:t>합니다</a:t>
              </a:r>
              <a:endParaRPr lang="ko-KR" altLang="en-US" sz="1000" dirty="0"/>
            </a:p>
          </p:txBody>
        </p:sp>
        <p:cxnSp>
          <p:nvCxnSpPr>
            <p:cNvPr id="98" name="직선 화살표 연결선 97"/>
            <p:cNvCxnSpPr>
              <a:stCxn id="87" idx="3"/>
            </p:cNvCxnSpPr>
            <p:nvPr/>
          </p:nvCxnSpPr>
          <p:spPr>
            <a:xfrm>
              <a:off x="3878676" y="4982714"/>
              <a:ext cx="240101" cy="107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97" idx="1"/>
            </p:cNvCxnSpPr>
            <p:nvPr/>
          </p:nvCxnSpPr>
          <p:spPr>
            <a:xfrm flipH="1">
              <a:off x="5752686" y="4700993"/>
              <a:ext cx="256334" cy="2570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883482" y="2632678"/>
            <a:ext cx="5170502" cy="3223941"/>
            <a:chOff x="1837509" y="2523716"/>
            <a:chExt cx="5170502" cy="322394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80" t="14405" r="19097" b="416"/>
            <a:stretch/>
          </p:blipFill>
          <p:spPr>
            <a:xfrm>
              <a:off x="1837509" y="2542903"/>
              <a:ext cx="2812868" cy="3204754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1837509" y="2542903"/>
              <a:ext cx="2812868" cy="1674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27609" y="2580981"/>
              <a:ext cx="2290118" cy="24713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mtClean="0"/>
                <a:t>낚시 용품</a:t>
              </a: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27609" y="2976396"/>
              <a:ext cx="2290118" cy="18451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27608" y="2975177"/>
              <a:ext cx="763200" cy="30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155297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85593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22391" y="3425398"/>
              <a:ext cx="449711" cy="49130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52687" y="3425398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55297" y="4018524"/>
              <a:ext cx="449711" cy="49130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85593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22391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52687" y="401852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27610" y="4820116"/>
              <a:ext cx="2290118" cy="5931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53354" y="4945315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57" name="곱셈 기호 56"/>
            <p:cNvSpPr/>
            <p:nvPr/>
          </p:nvSpPr>
          <p:spPr>
            <a:xfrm>
              <a:off x="5898272" y="2523716"/>
              <a:ext cx="455975" cy="455975"/>
            </a:xfrm>
            <a:prstGeom prst="mathMultiply">
              <a:avLst>
                <a:gd name="adj1" fmla="val 1113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54124" y="2973661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미끼</a:t>
              </a:r>
              <a:endParaRPr lang="ko-KR" altLang="en-US" sz="12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90924" y="2973661"/>
              <a:ext cx="763200" cy="3093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낚싯대</a:t>
              </a:r>
              <a:endParaRPr lang="ko-KR" altLang="en-US" sz="12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95606" y="4948287"/>
              <a:ext cx="968155" cy="342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시작</a:t>
              </a:r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55431" y="255513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62" name="왼쪽 화살표 61"/>
            <p:cNvSpPr/>
            <p:nvPr/>
          </p:nvSpPr>
          <p:spPr>
            <a:xfrm rot="2700000">
              <a:off x="4154213" y="2769463"/>
              <a:ext cx="519494" cy="44019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1818" y="3144194"/>
              <a:ext cx="44114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클릭</a:t>
              </a:r>
              <a:endParaRPr lang="ko-KR" altLang="en-US" sz="10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71925" y="3372371"/>
              <a:ext cx="2400300" cy="1216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65644" y="3672716"/>
              <a:ext cx="184217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낚시를 할 때 사용하실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미끼와 </a:t>
              </a:r>
              <a:r>
                <a:rPr lang="ko-KR" altLang="en-US" sz="1000" dirty="0" smtClean="0"/>
                <a:t>낚싯대를 선택하세요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67" name="직선 화살표 연결선 66"/>
            <p:cNvCxnSpPr>
              <a:stCxn id="66" idx="3"/>
              <a:endCxn id="65" idx="1"/>
            </p:cNvCxnSpPr>
            <p:nvPr/>
          </p:nvCxnSpPr>
          <p:spPr>
            <a:xfrm>
              <a:off x="3707815" y="3872771"/>
              <a:ext cx="264110" cy="108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879685" y="4782659"/>
              <a:ext cx="99899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자동으로</a:t>
              </a:r>
              <a:endParaRPr lang="en-US" altLang="ko-KR" sz="1000" dirty="0" smtClean="0"/>
            </a:p>
            <a:p>
              <a:r>
                <a:rPr lang="ko-KR" altLang="en-US" sz="1000" smtClean="0"/>
                <a:t>낚시를 </a:t>
              </a:r>
              <a:r>
                <a:rPr lang="ko-KR" altLang="en-US" sz="1000" dirty="0" smtClean="0"/>
                <a:t>합니다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09020" y="4500938"/>
              <a:ext cx="99899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수동으로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낚시를 </a:t>
              </a:r>
              <a:r>
                <a:rPr lang="ko-KR" altLang="en-US" sz="1000" dirty="0" smtClean="0"/>
                <a:t>합니다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68" idx="3"/>
            </p:cNvCxnSpPr>
            <p:nvPr/>
          </p:nvCxnSpPr>
          <p:spPr>
            <a:xfrm>
              <a:off x="3878676" y="4982714"/>
              <a:ext cx="240101" cy="107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9" idx="1"/>
            </p:cNvCxnSpPr>
            <p:nvPr/>
          </p:nvCxnSpPr>
          <p:spPr>
            <a:xfrm flipH="1">
              <a:off x="5752686" y="4700993"/>
              <a:ext cx="256334" cy="2570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낚시를 시작하면 </a:t>
            </a:r>
            <a:r>
              <a:rPr lang="ko-KR" altLang="en-US" sz="1200" dirty="0" err="1" smtClean="0"/>
              <a:t>낚시대를</a:t>
            </a:r>
            <a:r>
              <a:rPr lang="ko-KR" altLang="en-US" sz="1200" dirty="0" smtClean="0"/>
              <a:t> 던지는 모션과 함께 낚시가 시작되며 물고기가 미끼를 물 때까지 유저는 낚시 포즈로 낚시터 근처에 서 있게 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유저는 낚시 도중 자의적으로 이동이 안되며 화면에 낚시 그만두기를 클릭해야지만 낚시를 중단하고 움직일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낚시 중단은 언제든 가능하다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다만 이미 사용한 미끼는 회수가 되지 않는다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31" name="Picture 2" descr="Se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273" y="1460802"/>
            <a:ext cx="219286" cy="2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 설명선 11"/>
          <p:cNvSpPr/>
          <p:nvPr/>
        </p:nvSpPr>
        <p:spPr>
          <a:xfrm>
            <a:off x="8960693" y="1188700"/>
            <a:ext cx="814795" cy="510810"/>
          </a:xfrm>
          <a:prstGeom prst="wedgeRectCallout">
            <a:avLst>
              <a:gd name="adj1" fmla="val 85773"/>
              <a:gd name="adj2" fmla="val 290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낚시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자동 </a:t>
            </a:r>
            <a:r>
              <a:rPr lang="en-US" altLang="ko-KR" sz="900" dirty="0" smtClean="0"/>
              <a:t>/ </a:t>
            </a:r>
            <a:r>
              <a:rPr lang="ko-KR" altLang="en-US" sz="900" smtClean="0"/>
              <a:t>수동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변환 버튼</a:t>
            </a:r>
            <a:endParaRPr lang="en-US" altLang="ko-KR" sz="9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8855591" y="4718937"/>
            <a:ext cx="2517364" cy="1669908"/>
            <a:chOff x="5283159" y="2394837"/>
            <a:chExt cx="2517364" cy="1669908"/>
          </a:xfrm>
        </p:grpSpPr>
        <p:sp>
          <p:nvSpPr>
            <p:cNvPr id="16" name="직사각형 15"/>
            <p:cNvSpPr/>
            <p:nvPr/>
          </p:nvSpPr>
          <p:spPr>
            <a:xfrm>
              <a:off x="5283159" y="2394837"/>
              <a:ext cx="2517364" cy="11326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현재 진행 중인 낚시가 중단됩니다</a:t>
              </a:r>
              <a:r>
                <a:rPr lang="en-US" altLang="ko-KR" sz="1100" dirty="0" smtClean="0"/>
                <a:t>.</a:t>
              </a:r>
            </a:p>
            <a:p>
              <a:pPr algn="ctr"/>
              <a:r>
                <a:rPr lang="ko-KR" altLang="en-US" sz="1100" dirty="0" smtClean="0"/>
                <a:t>그래도 괜찮으시겠습니까</a:t>
              </a:r>
              <a:r>
                <a:rPr lang="en-US" altLang="ko-KR" sz="1100" dirty="0" smtClean="0"/>
                <a:t>?</a:t>
              </a:r>
            </a:p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smtClean="0"/>
                <a:t>이미 사용한 미끼는 다시 사용할 수 없습니다</a:t>
              </a:r>
              <a:r>
                <a:rPr lang="en-US" altLang="ko-KR" sz="1100" dirty="0" smtClean="0"/>
                <a:t>.)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83159" y="3521857"/>
              <a:ext cx="2517364" cy="5428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20545" y="3589585"/>
              <a:ext cx="986606" cy="370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아니요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92654" y="3584302"/>
              <a:ext cx="986606" cy="370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네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36257" y="1298970"/>
            <a:ext cx="1574970" cy="699348"/>
            <a:chOff x="3136257" y="1298970"/>
            <a:chExt cx="1574970" cy="699348"/>
          </a:xfrm>
        </p:grpSpPr>
        <p:pic>
          <p:nvPicPr>
            <p:cNvPr id="22" name="Picture 2" descr="Sett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57" y="1444105"/>
              <a:ext cx="388480" cy="38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왼쪽 화살표 22"/>
            <p:cNvSpPr/>
            <p:nvPr/>
          </p:nvSpPr>
          <p:spPr>
            <a:xfrm rot="2700000">
              <a:off x="3411303" y="1700373"/>
              <a:ext cx="322565" cy="273325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39110" y="1298970"/>
              <a:ext cx="1172117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자동 낚시로 변환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69939" y="1356120"/>
            <a:ext cx="1751090" cy="699348"/>
            <a:chOff x="5169939" y="1356120"/>
            <a:chExt cx="1751090" cy="699348"/>
          </a:xfrm>
        </p:grpSpPr>
        <p:pic>
          <p:nvPicPr>
            <p:cNvPr id="2052" name="Picture 4" descr="fish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3" t="7449" r="25191" b="56769"/>
            <a:stretch/>
          </p:blipFill>
          <p:spPr bwMode="auto">
            <a:xfrm>
              <a:off x="5169939" y="1408963"/>
              <a:ext cx="472718" cy="48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왼쪽 화살표 25"/>
            <p:cNvSpPr/>
            <p:nvPr/>
          </p:nvSpPr>
          <p:spPr>
            <a:xfrm rot="2700000">
              <a:off x="5621103" y="1757523"/>
              <a:ext cx="322565" cy="273325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8912" y="1356120"/>
              <a:ext cx="1172117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수동 낚시로 변환</a:t>
              </a:r>
              <a:endParaRPr lang="ko-KR" altLang="en-US" sz="10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19969" y="3130094"/>
            <a:ext cx="3730861" cy="1260563"/>
            <a:chOff x="5419969" y="3130094"/>
            <a:chExt cx="3730861" cy="1260563"/>
          </a:xfrm>
        </p:grpSpPr>
        <p:sp>
          <p:nvSpPr>
            <p:cNvPr id="32" name="직사각형 31"/>
            <p:cNvSpPr/>
            <p:nvPr/>
          </p:nvSpPr>
          <p:spPr>
            <a:xfrm>
              <a:off x="5419969" y="3130094"/>
              <a:ext cx="2456388" cy="2565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r>
                <a:rPr lang="ko-KR" altLang="en-US" sz="1100" smtClean="0"/>
                <a:t>물고기 </a:t>
              </a:r>
              <a:r>
                <a:rPr lang="ko-KR" altLang="en-US" sz="1100" dirty="0" smtClean="0"/>
                <a:t>기다리는 중</a:t>
              </a:r>
              <a:endParaRPr lang="en-US" altLang="ko-KR" sz="1100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419969" y="3456006"/>
              <a:ext cx="2456388" cy="2565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r>
                <a:rPr lang="ko-KR" altLang="en-US" sz="1100" smtClean="0"/>
                <a:t>물고기 낚는 중</a:t>
              </a:r>
              <a:endParaRPr lang="en-US" altLang="ko-KR" sz="110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19969" y="3808153"/>
              <a:ext cx="2456388" cy="2565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 기다리는 중</a:t>
              </a:r>
              <a:endParaRPr lang="en-US" altLang="ko-KR" sz="11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19969" y="4134065"/>
              <a:ext cx="2456388" cy="2565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 기다리는 중</a:t>
              </a:r>
              <a:endParaRPr lang="en-US" altLang="ko-KR" sz="11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33830" y="3349290"/>
              <a:ext cx="121700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smtClean="0"/>
                <a:t>자동 낚시 일 경우</a:t>
              </a:r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33829" y="3985511"/>
              <a:ext cx="121700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/>
                <a:t>수동 낚시 일 경우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41385" y="3148069"/>
            <a:ext cx="266420" cy="1295988"/>
            <a:chOff x="5417622" y="3109969"/>
            <a:chExt cx="266420" cy="1295988"/>
          </a:xfrm>
        </p:grpSpPr>
        <p:sp>
          <p:nvSpPr>
            <p:cNvPr id="40" name="TextBox 39"/>
            <p:cNvSpPr txBox="1"/>
            <p:nvPr/>
          </p:nvSpPr>
          <p:spPr>
            <a:xfrm>
              <a:off x="5417622" y="310996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7622" y="343105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7622" y="377709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7622" y="4098180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150829" y="2313670"/>
            <a:ext cx="3015755" cy="810305"/>
            <a:chOff x="5916789" y="3624009"/>
            <a:chExt cx="3015755" cy="810305"/>
          </a:xfrm>
        </p:grpSpPr>
        <p:sp>
          <p:nvSpPr>
            <p:cNvPr id="28" name="직사각형 27"/>
            <p:cNvSpPr/>
            <p:nvPr/>
          </p:nvSpPr>
          <p:spPr>
            <a:xfrm>
              <a:off x="5916789" y="4168241"/>
              <a:ext cx="2456388" cy="2565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 기다리는 중</a:t>
              </a:r>
              <a:endParaRPr lang="en-US" altLang="ko-KR" sz="1100" dirty="0" smtClean="0"/>
            </a:p>
          </p:txBody>
        </p:sp>
        <p:sp>
          <p:nvSpPr>
            <p:cNvPr id="3" name="곱셈 기호 2"/>
            <p:cNvSpPr/>
            <p:nvPr/>
          </p:nvSpPr>
          <p:spPr>
            <a:xfrm>
              <a:off x="8137226" y="4193524"/>
              <a:ext cx="240790" cy="240790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 설명선 13"/>
            <p:cNvSpPr/>
            <p:nvPr/>
          </p:nvSpPr>
          <p:spPr>
            <a:xfrm>
              <a:off x="8175714" y="3769896"/>
              <a:ext cx="756830" cy="349488"/>
            </a:xfrm>
            <a:prstGeom prst="wedgeRectCallout">
              <a:avLst>
                <a:gd name="adj1" fmla="val -32620"/>
                <a:gd name="adj2" fmla="val 7048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 버튼</a:t>
              </a:r>
              <a:endParaRPr lang="ko-KR" altLang="en-US" sz="900" dirty="0"/>
            </a:p>
          </p:txBody>
        </p:sp>
        <p:pic>
          <p:nvPicPr>
            <p:cNvPr id="2050" name="Picture 2" descr="Ba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776" y="4223559"/>
              <a:ext cx="180909" cy="18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사각형 설명선 12"/>
            <p:cNvSpPr/>
            <p:nvPr/>
          </p:nvSpPr>
          <p:spPr>
            <a:xfrm>
              <a:off x="7319200" y="3624009"/>
              <a:ext cx="826418" cy="519167"/>
            </a:xfrm>
            <a:prstGeom prst="wedgeRectCallout">
              <a:avLst>
                <a:gd name="adj1" fmla="val 36147"/>
                <a:gd name="adj2" fmla="val 6500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용품 </a:t>
              </a:r>
              <a:r>
                <a:rPr lang="ko-KR" altLang="en-US" sz="900" dirty="0" err="1" smtClean="0"/>
                <a:t>인벤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토리</a:t>
              </a:r>
              <a:endParaRPr lang="en-US" altLang="ko-KR" sz="900" dirty="0"/>
            </a:p>
            <a:p>
              <a:pPr algn="ctr"/>
              <a:r>
                <a:rPr lang="ko-KR" altLang="en-US" sz="900" dirty="0" smtClean="0"/>
                <a:t>열기 버튼</a:t>
              </a:r>
              <a:endParaRPr lang="en-US" altLang="ko-KR" sz="900" dirty="0" smtClean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487650" y="5500745"/>
            <a:ext cx="3158790" cy="868912"/>
            <a:chOff x="5487650" y="5500745"/>
            <a:chExt cx="3158790" cy="868912"/>
          </a:xfrm>
        </p:grpSpPr>
        <p:sp>
          <p:nvSpPr>
            <p:cNvPr id="47" name="직사각형 46"/>
            <p:cNvSpPr/>
            <p:nvPr/>
          </p:nvSpPr>
          <p:spPr>
            <a:xfrm>
              <a:off x="5487650" y="5539919"/>
              <a:ext cx="2702027" cy="2565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smtClean="0"/>
                <a:t>자동</a:t>
              </a:r>
              <a:r>
                <a:rPr lang="en-US" altLang="ko-KR" sz="1100" dirty="0" smtClean="0"/>
                <a:t>)</a:t>
              </a:r>
              <a:r>
                <a:rPr lang="ko-KR" altLang="en-US" sz="1100" smtClean="0"/>
                <a:t>물고기 </a:t>
              </a:r>
              <a:r>
                <a:rPr lang="ko-KR" altLang="en-US" sz="1100" dirty="0" smtClean="0"/>
                <a:t>기다리는 중</a:t>
              </a:r>
              <a:endParaRPr lang="en-US" altLang="ko-KR" sz="1100" dirty="0" smtClean="0"/>
            </a:p>
          </p:txBody>
        </p:sp>
        <p:sp>
          <p:nvSpPr>
            <p:cNvPr id="48" name="곱셈 기호 47"/>
            <p:cNvSpPr/>
            <p:nvPr/>
          </p:nvSpPr>
          <p:spPr>
            <a:xfrm>
              <a:off x="7967681" y="5544169"/>
              <a:ext cx="240790" cy="240790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2" descr="Bag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231" y="5574204"/>
              <a:ext cx="180909" cy="18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7620163" y="550074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  <p:sp>
          <p:nvSpPr>
            <p:cNvPr id="51" name="왼쪽 화살표 50"/>
            <p:cNvSpPr/>
            <p:nvPr/>
          </p:nvSpPr>
          <p:spPr>
            <a:xfrm rot="2700000">
              <a:off x="7733139" y="5656575"/>
              <a:ext cx="322565" cy="273325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6819" y="5969547"/>
              <a:ext cx="2829621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물고기가 미끼를 물때까지 기다리는 중입니다</a:t>
              </a:r>
              <a:r>
                <a:rPr lang="en-US" altLang="ko-KR" sz="1000" dirty="0" smtClean="0"/>
                <a:t>.</a:t>
              </a:r>
            </a:p>
            <a:p>
              <a:pPr algn="ctr"/>
              <a:r>
                <a:rPr lang="ko-KR" altLang="en-US" sz="1000" dirty="0" smtClean="0"/>
                <a:t>약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분 정도 소요 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12948" y="2546350"/>
            <a:ext cx="2768602" cy="3216919"/>
            <a:chOff x="2012948" y="2546350"/>
            <a:chExt cx="2768602" cy="32169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7" t="14498" r="16227"/>
            <a:stretch/>
          </p:blipFill>
          <p:spPr>
            <a:xfrm>
              <a:off x="2012949" y="2546350"/>
              <a:ext cx="2768601" cy="321691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12948" y="2546351"/>
              <a:ext cx="2768601" cy="1671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1347" y="3623752"/>
              <a:ext cx="92176" cy="13923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3022532" y="4108623"/>
              <a:ext cx="758636" cy="1646408"/>
            </a:xfrm>
            <a:prstGeom prst="rect">
              <a:avLst/>
            </a:prstGeom>
          </p:spPr>
        </p:pic>
        <p:sp>
          <p:nvSpPr>
            <p:cNvPr id="2" name="자유형 1"/>
            <p:cNvSpPr/>
            <p:nvPr/>
          </p:nvSpPr>
          <p:spPr>
            <a:xfrm>
              <a:off x="3402227" y="2850292"/>
              <a:ext cx="889687" cy="774357"/>
            </a:xfrm>
            <a:custGeom>
              <a:avLst/>
              <a:gdLst>
                <a:gd name="connsiteX0" fmla="*/ 0 w 889687"/>
                <a:gd name="connsiteY0" fmla="*/ 774357 h 774357"/>
                <a:gd name="connsiteX1" fmla="*/ 32951 w 889687"/>
                <a:gd name="connsiteY1" fmla="*/ 733167 h 774357"/>
                <a:gd name="connsiteX2" fmla="*/ 57665 w 889687"/>
                <a:gd name="connsiteY2" fmla="*/ 716692 h 774357"/>
                <a:gd name="connsiteX3" fmla="*/ 123568 w 889687"/>
                <a:gd name="connsiteY3" fmla="*/ 667265 h 774357"/>
                <a:gd name="connsiteX4" fmla="*/ 197708 w 889687"/>
                <a:gd name="connsiteY4" fmla="*/ 617838 h 774357"/>
                <a:gd name="connsiteX5" fmla="*/ 238897 w 889687"/>
                <a:gd name="connsiteY5" fmla="*/ 609600 h 774357"/>
                <a:gd name="connsiteX6" fmla="*/ 296562 w 889687"/>
                <a:gd name="connsiteY6" fmla="*/ 593124 h 774357"/>
                <a:gd name="connsiteX7" fmla="*/ 370703 w 889687"/>
                <a:gd name="connsiteY7" fmla="*/ 584886 h 774357"/>
                <a:gd name="connsiteX8" fmla="*/ 428368 w 889687"/>
                <a:gd name="connsiteY8" fmla="*/ 576649 h 774357"/>
                <a:gd name="connsiteX9" fmla="*/ 617838 w 889687"/>
                <a:gd name="connsiteY9" fmla="*/ 584886 h 774357"/>
                <a:gd name="connsiteX10" fmla="*/ 667265 w 889687"/>
                <a:gd name="connsiteY10" fmla="*/ 601362 h 774357"/>
                <a:gd name="connsiteX11" fmla="*/ 799070 w 889687"/>
                <a:gd name="connsiteY11" fmla="*/ 584886 h 774357"/>
                <a:gd name="connsiteX12" fmla="*/ 823784 w 889687"/>
                <a:gd name="connsiteY12" fmla="*/ 568411 h 774357"/>
                <a:gd name="connsiteX13" fmla="*/ 840259 w 889687"/>
                <a:gd name="connsiteY13" fmla="*/ 543697 h 774357"/>
                <a:gd name="connsiteX14" fmla="*/ 864973 w 889687"/>
                <a:gd name="connsiteY14" fmla="*/ 527222 h 774357"/>
                <a:gd name="connsiteX15" fmla="*/ 873211 w 889687"/>
                <a:gd name="connsiteY15" fmla="*/ 502508 h 774357"/>
                <a:gd name="connsiteX16" fmla="*/ 889687 w 889687"/>
                <a:gd name="connsiteY16" fmla="*/ 477794 h 774357"/>
                <a:gd name="connsiteX17" fmla="*/ 848497 w 889687"/>
                <a:gd name="connsiteY17" fmla="*/ 321276 h 774357"/>
                <a:gd name="connsiteX18" fmla="*/ 832022 w 889687"/>
                <a:gd name="connsiteY18" fmla="*/ 296562 h 774357"/>
                <a:gd name="connsiteX19" fmla="*/ 815546 w 889687"/>
                <a:gd name="connsiteY19" fmla="*/ 271849 h 774357"/>
                <a:gd name="connsiteX20" fmla="*/ 799070 w 889687"/>
                <a:gd name="connsiteY20" fmla="*/ 222422 h 774357"/>
                <a:gd name="connsiteX21" fmla="*/ 790832 w 889687"/>
                <a:gd name="connsiteY21" fmla="*/ 197708 h 774357"/>
                <a:gd name="connsiteX22" fmla="*/ 790832 w 889687"/>
                <a:gd name="connsiteY22" fmla="*/ 57665 h 774357"/>
                <a:gd name="connsiteX23" fmla="*/ 823784 w 889687"/>
                <a:gd name="connsiteY23" fmla="*/ 16476 h 774357"/>
                <a:gd name="connsiteX24" fmla="*/ 823784 w 889687"/>
                <a:gd name="connsiteY24" fmla="*/ 0 h 77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9687" h="774357">
                  <a:moveTo>
                    <a:pt x="0" y="774357"/>
                  </a:moveTo>
                  <a:cubicBezTo>
                    <a:pt x="10984" y="760627"/>
                    <a:pt x="20518" y="745600"/>
                    <a:pt x="32951" y="733167"/>
                  </a:cubicBezTo>
                  <a:cubicBezTo>
                    <a:pt x="39952" y="726166"/>
                    <a:pt x="50059" y="723030"/>
                    <a:pt x="57665" y="716692"/>
                  </a:cubicBezTo>
                  <a:cubicBezTo>
                    <a:pt x="144643" y="644210"/>
                    <a:pt x="2372" y="748062"/>
                    <a:pt x="123568" y="667265"/>
                  </a:cubicBezTo>
                  <a:cubicBezTo>
                    <a:pt x="149572" y="649929"/>
                    <a:pt x="167784" y="629807"/>
                    <a:pt x="197708" y="617838"/>
                  </a:cubicBezTo>
                  <a:cubicBezTo>
                    <a:pt x="210708" y="612638"/>
                    <a:pt x="225313" y="612996"/>
                    <a:pt x="238897" y="609600"/>
                  </a:cubicBezTo>
                  <a:cubicBezTo>
                    <a:pt x="273342" y="600989"/>
                    <a:pt x="256503" y="599287"/>
                    <a:pt x="296562" y="593124"/>
                  </a:cubicBezTo>
                  <a:cubicBezTo>
                    <a:pt x="321139" y="589343"/>
                    <a:pt x="346029" y="587970"/>
                    <a:pt x="370703" y="584886"/>
                  </a:cubicBezTo>
                  <a:cubicBezTo>
                    <a:pt x="389970" y="582478"/>
                    <a:pt x="409146" y="579395"/>
                    <a:pt x="428368" y="576649"/>
                  </a:cubicBezTo>
                  <a:cubicBezTo>
                    <a:pt x="491525" y="579395"/>
                    <a:pt x="554957" y="578381"/>
                    <a:pt x="617838" y="584886"/>
                  </a:cubicBezTo>
                  <a:cubicBezTo>
                    <a:pt x="635113" y="586673"/>
                    <a:pt x="667265" y="601362"/>
                    <a:pt x="667265" y="601362"/>
                  </a:cubicBezTo>
                  <a:cubicBezTo>
                    <a:pt x="687715" y="599789"/>
                    <a:pt x="763505" y="602668"/>
                    <a:pt x="799070" y="584886"/>
                  </a:cubicBezTo>
                  <a:cubicBezTo>
                    <a:pt x="807925" y="580458"/>
                    <a:pt x="815546" y="573903"/>
                    <a:pt x="823784" y="568411"/>
                  </a:cubicBezTo>
                  <a:cubicBezTo>
                    <a:pt x="829276" y="560173"/>
                    <a:pt x="833258" y="550698"/>
                    <a:pt x="840259" y="543697"/>
                  </a:cubicBezTo>
                  <a:cubicBezTo>
                    <a:pt x="847260" y="536696"/>
                    <a:pt x="858788" y="534953"/>
                    <a:pt x="864973" y="527222"/>
                  </a:cubicBezTo>
                  <a:cubicBezTo>
                    <a:pt x="870398" y="520441"/>
                    <a:pt x="869328" y="510275"/>
                    <a:pt x="873211" y="502508"/>
                  </a:cubicBezTo>
                  <a:cubicBezTo>
                    <a:pt x="877639" y="493652"/>
                    <a:pt x="884195" y="486032"/>
                    <a:pt x="889687" y="477794"/>
                  </a:cubicBezTo>
                  <a:cubicBezTo>
                    <a:pt x="879930" y="350956"/>
                    <a:pt x="901309" y="400495"/>
                    <a:pt x="848497" y="321276"/>
                  </a:cubicBezTo>
                  <a:lnTo>
                    <a:pt x="832022" y="296562"/>
                  </a:lnTo>
                  <a:lnTo>
                    <a:pt x="815546" y="271849"/>
                  </a:lnTo>
                  <a:lnTo>
                    <a:pt x="799070" y="222422"/>
                  </a:lnTo>
                  <a:lnTo>
                    <a:pt x="790832" y="197708"/>
                  </a:lnTo>
                  <a:cubicBezTo>
                    <a:pt x="779261" y="128278"/>
                    <a:pt x="778083" y="146913"/>
                    <a:pt x="790832" y="57665"/>
                  </a:cubicBezTo>
                  <a:cubicBezTo>
                    <a:pt x="797471" y="11189"/>
                    <a:pt x="797237" y="51871"/>
                    <a:pt x="823784" y="16476"/>
                  </a:cubicBezTo>
                  <a:cubicBezTo>
                    <a:pt x="827079" y="12082"/>
                    <a:pt x="823784" y="5492"/>
                    <a:pt x="823784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42329" y="4247637"/>
              <a:ext cx="851899" cy="4005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낚시 중</a:t>
              </a:r>
              <a:endParaRPr lang="en-US" altLang="ko-KR" sz="1200" dirty="0" smtClean="0"/>
            </a:p>
          </p:txBody>
        </p:sp>
        <p:sp>
          <p:nvSpPr>
            <p:cNvPr id="55" name="곱셈 기호 54"/>
            <p:cNvSpPr/>
            <p:nvPr/>
          </p:nvSpPr>
          <p:spPr>
            <a:xfrm>
              <a:off x="2674844" y="4329491"/>
              <a:ext cx="240790" cy="240790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 설명선 55"/>
            <p:cNvSpPr/>
            <p:nvPr/>
          </p:nvSpPr>
          <p:spPr>
            <a:xfrm>
              <a:off x="3018133" y="4399704"/>
              <a:ext cx="756830" cy="349488"/>
            </a:xfrm>
            <a:prstGeom prst="wedgeRectCallout">
              <a:avLst>
                <a:gd name="adj1" fmla="val -63097"/>
                <a:gd name="adj2" fmla="val -436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 버튼</a:t>
              </a:r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072825" y="4712044"/>
              <a:ext cx="387138" cy="324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/>
            </a:p>
          </p:txBody>
        </p:sp>
        <p:sp>
          <p:nvSpPr>
            <p:cNvPr id="61" name="직사각형 60"/>
            <p:cNvSpPr/>
            <p:nvPr/>
          </p:nvSpPr>
          <p:spPr>
            <a:xfrm rot="18646432">
              <a:off x="2253663" y="4716998"/>
              <a:ext cx="45719" cy="3305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519130" y="4712044"/>
              <a:ext cx="470173" cy="373246"/>
              <a:chOff x="2593876" y="5283983"/>
              <a:chExt cx="470173" cy="3732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593876" y="5283983"/>
                <a:ext cx="387138" cy="3245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 smtClean="0"/>
              </a:p>
            </p:txBody>
          </p:sp>
          <p:pic>
            <p:nvPicPr>
              <p:cNvPr id="62" name="Picture 2" descr="ê´ë ¨ ì´ë¯¸ì§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82451" y1="15625" x2="73313" y2="28320"/>
                            <a14:foregroundMark x1="32191" y1="63574" x2="42575" y2="555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1" t="9877" r="12126" b="16474"/>
              <a:stretch/>
            </p:blipFill>
            <p:spPr bwMode="auto">
              <a:xfrm>
                <a:off x="2633196" y="5332659"/>
                <a:ext cx="221977" cy="2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2667787" y="5411008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100</a:t>
                </a:r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8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자동 낚시 버튼이 있어 유저가 따로 커맨드 등을 입력하지 않아도 낚시를 할 수 있는 기능이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다만 자동 낚시를 할 경우 수동 낚시보다 보상이 낮고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시간도 오래 걸린다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자동 낚시를 선택한 경우 물고기가 미끼를 물기 전까지 수동으로 바꿀 수 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다만 이미 물고기가 미끼를 물었을 경우 자동을 수동으로 변환할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 설명선 14"/>
          <p:cNvSpPr/>
          <p:nvPr/>
        </p:nvSpPr>
        <p:spPr>
          <a:xfrm>
            <a:off x="3968771" y="4049260"/>
            <a:ext cx="914400" cy="612648"/>
          </a:xfrm>
          <a:prstGeom prst="wedgeRectCallout">
            <a:avLst>
              <a:gd name="adj1" fmla="val -58671"/>
              <a:gd name="adj2" fmla="val -4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자동 낚시 버튼</a:t>
            </a:r>
            <a:endParaRPr lang="ko-KR" altLang="en-US" sz="105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29299" y="3426939"/>
            <a:ext cx="2517364" cy="1669908"/>
            <a:chOff x="5283159" y="2394837"/>
            <a:chExt cx="2517364" cy="1669908"/>
          </a:xfrm>
        </p:grpSpPr>
        <p:sp>
          <p:nvSpPr>
            <p:cNvPr id="11" name="직사각형 10"/>
            <p:cNvSpPr/>
            <p:nvPr/>
          </p:nvSpPr>
          <p:spPr>
            <a:xfrm>
              <a:off x="5283159" y="2394837"/>
              <a:ext cx="2517364" cy="11326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낚시에 사용할 수 있는 낚싯대 또는 미끼가 없습니다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  <a:p>
              <a:pPr algn="ctr"/>
              <a:r>
                <a:rPr lang="ko-KR" altLang="en-US" sz="1100" smtClean="0"/>
                <a:t>확인 부탁드립니다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83159" y="3521857"/>
              <a:ext cx="2517364" cy="5428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48538" y="3584302"/>
              <a:ext cx="986606" cy="370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확인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5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17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물고기가 유저의 미끼를 물면 유저 머리 위에 느낌표 표시가 뜨며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 캐릭터가 낚시대를 당기는 모션을 취한다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이때 유저에게 낚시 커맨드를 입력하는 창이 뜨며 유저는 제한 시간 내에 낚시 커맨드를 입력해야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더 좋은 보상일수록 입력해야 하는 커맨드 난이도 및 커맨드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 성공 조건이 더 힘들어 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584960" y="2376545"/>
            <a:ext cx="3547208" cy="3386724"/>
            <a:chOff x="1584960" y="2376545"/>
            <a:chExt cx="3547208" cy="3386724"/>
          </a:xfrm>
        </p:grpSpPr>
        <p:grpSp>
          <p:nvGrpSpPr>
            <p:cNvPr id="11" name="그룹 10"/>
            <p:cNvGrpSpPr/>
            <p:nvPr/>
          </p:nvGrpSpPr>
          <p:grpSpPr>
            <a:xfrm>
              <a:off x="1584960" y="2408021"/>
              <a:ext cx="3547208" cy="3355248"/>
              <a:chOff x="1584960" y="2408021"/>
              <a:chExt cx="3547208" cy="335524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584960" y="2621280"/>
                <a:ext cx="3547208" cy="3141989"/>
                <a:chOff x="1584960" y="2621280"/>
                <a:chExt cx="3547208" cy="3141989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55" t="16490" r="8620"/>
                <a:stretch/>
              </p:blipFill>
              <p:spPr>
                <a:xfrm>
                  <a:off x="1584960" y="2621280"/>
                  <a:ext cx="3544390" cy="3141989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2100649" y="2636107"/>
                  <a:ext cx="2529016" cy="15816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낚시터</a:t>
                  </a:r>
                  <a:endParaRPr lang="ko-KR" altLang="en-US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361347" y="3623752"/>
                  <a:ext cx="92176" cy="139238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57215" b="96962" l="46667" r="5979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028" t="56241" r="38379"/>
                <a:stretch/>
              </p:blipFill>
              <p:spPr>
                <a:xfrm>
                  <a:off x="3022532" y="4108623"/>
                  <a:ext cx="758636" cy="1646408"/>
                </a:xfrm>
                <a:prstGeom prst="rect">
                  <a:avLst/>
                </a:prstGeom>
              </p:spPr>
            </p:pic>
            <p:sp>
              <p:nvSpPr>
                <p:cNvPr id="2" name="자유형 1"/>
                <p:cNvSpPr/>
                <p:nvPr/>
              </p:nvSpPr>
              <p:spPr>
                <a:xfrm>
                  <a:off x="3402227" y="2850292"/>
                  <a:ext cx="889687" cy="774357"/>
                </a:xfrm>
                <a:custGeom>
                  <a:avLst/>
                  <a:gdLst>
                    <a:gd name="connsiteX0" fmla="*/ 0 w 889687"/>
                    <a:gd name="connsiteY0" fmla="*/ 774357 h 774357"/>
                    <a:gd name="connsiteX1" fmla="*/ 32951 w 889687"/>
                    <a:gd name="connsiteY1" fmla="*/ 733167 h 774357"/>
                    <a:gd name="connsiteX2" fmla="*/ 57665 w 889687"/>
                    <a:gd name="connsiteY2" fmla="*/ 716692 h 774357"/>
                    <a:gd name="connsiteX3" fmla="*/ 123568 w 889687"/>
                    <a:gd name="connsiteY3" fmla="*/ 667265 h 774357"/>
                    <a:gd name="connsiteX4" fmla="*/ 197708 w 889687"/>
                    <a:gd name="connsiteY4" fmla="*/ 617838 h 774357"/>
                    <a:gd name="connsiteX5" fmla="*/ 238897 w 889687"/>
                    <a:gd name="connsiteY5" fmla="*/ 609600 h 774357"/>
                    <a:gd name="connsiteX6" fmla="*/ 296562 w 889687"/>
                    <a:gd name="connsiteY6" fmla="*/ 593124 h 774357"/>
                    <a:gd name="connsiteX7" fmla="*/ 370703 w 889687"/>
                    <a:gd name="connsiteY7" fmla="*/ 584886 h 774357"/>
                    <a:gd name="connsiteX8" fmla="*/ 428368 w 889687"/>
                    <a:gd name="connsiteY8" fmla="*/ 576649 h 774357"/>
                    <a:gd name="connsiteX9" fmla="*/ 617838 w 889687"/>
                    <a:gd name="connsiteY9" fmla="*/ 584886 h 774357"/>
                    <a:gd name="connsiteX10" fmla="*/ 667265 w 889687"/>
                    <a:gd name="connsiteY10" fmla="*/ 601362 h 774357"/>
                    <a:gd name="connsiteX11" fmla="*/ 799070 w 889687"/>
                    <a:gd name="connsiteY11" fmla="*/ 584886 h 774357"/>
                    <a:gd name="connsiteX12" fmla="*/ 823784 w 889687"/>
                    <a:gd name="connsiteY12" fmla="*/ 568411 h 774357"/>
                    <a:gd name="connsiteX13" fmla="*/ 840259 w 889687"/>
                    <a:gd name="connsiteY13" fmla="*/ 543697 h 774357"/>
                    <a:gd name="connsiteX14" fmla="*/ 864973 w 889687"/>
                    <a:gd name="connsiteY14" fmla="*/ 527222 h 774357"/>
                    <a:gd name="connsiteX15" fmla="*/ 873211 w 889687"/>
                    <a:gd name="connsiteY15" fmla="*/ 502508 h 774357"/>
                    <a:gd name="connsiteX16" fmla="*/ 889687 w 889687"/>
                    <a:gd name="connsiteY16" fmla="*/ 477794 h 774357"/>
                    <a:gd name="connsiteX17" fmla="*/ 848497 w 889687"/>
                    <a:gd name="connsiteY17" fmla="*/ 321276 h 774357"/>
                    <a:gd name="connsiteX18" fmla="*/ 832022 w 889687"/>
                    <a:gd name="connsiteY18" fmla="*/ 296562 h 774357"/>
                    <a:gd name="connsiteX19" fmla="*/ 815546 w 889687"/>
                    <a:gd name="connsiteY19" fmla="*/ 271849 h 774357"/>
                    <a:gd name="connsiteX20" fmla="*/ 799070 w 889687"/>
                    <a:gd name="connsiteY20" fmla="*/ 222422 h 774357"/>
                    <a:gd name="connsiteX21" fmla="*/ 790832 w 889687"/>
                    <a:gd name="connsiteY21" fmla="*/ 197708 h 774357"/>
                    <a:gd name="connsiteX22" fmla="*/ 790832 w 889687"/>
                    <a:gd name="connsiteY22" fmla="*/ 57665 h 774357"/>
                    <a:gd name="connsiteX23" fmla="*/ 823784 w 889687"/>
                    <a:gd name="connsiteY23" fmla="*/ 16476 h 774357"/>
                    <a:gd name="connsiteX24" fmla="*/ 823784 w 889687"/>
                    <a:gd name="connsiteY24" fmla="*/ 0 h 77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89687" h="774357">
                      <a:moveTo>
                        <a:pt x="0" y="774357"/>
                      </a:moveTo>
                      <a:cubicBezTo>
                        <a:pt x="10984" y="760627"/>
                        <a:pt x="20518" y="745600"/>
                        <a:pt x="32951" y="733167"/>
                      </a:cubicBezTo>
                      <a:cubicBezTo>
                        <a:pt x="39952" y="726166"/>
                        <a:pt x="50059" y="723030"/>
                        <a:pt x="57665" y="716692"/>
                      </a:cubicBezTo>
                      <a:cubicBezTo>
                        <a:pt x="144643" y="644210"/>
                        <a:pt x="2372" y="748062"/>
                        <a:pt x="123568" y="667265"/>
                      </a:cubicBezTo>
                      <a:cubicBezTo>
                        <a:pt x="149572" y="649929"/>
                        <a:pt x="167784" y="629807"/>
                        <a:pt x="197708" y="617838"/>
                      </a:cubicBezTo>
                      <a:cubicBezTo>
                        <a:pt x="210708" y="612638"/>
                        <a:pt x="225313" y="612996"/>
                        <a:pt x="238897" y="609600"/>
                      </a:cubicBezTo>
                      <a:cubicBezTo>
                        <a:pt x="273342" y="600989"/>
                        <a:pt x="256503" y="599287"/>
                        <a:pt x="296562" y="593124"/>
                      </a:cubicBezTo>
                      <a:cubicBezTo>
                        <a:pt x="321139" y="589343"/>
                        <a:pt x="346029" y="587970"/>
                        <a:pt x="370703" y="584886"/>
                      </a:cubicBezTo>
                      <a:cubicBezTo>
                        <a:pt x="389970" y="582478"/>
                        <a:pt x="409146" y="579395"/>
                        <a:pt x="428368" y="576649"/>
                      </a:cubicBezTo>
                      <a:cubicBezTo>
                        <a:pt x="491525" y="579395"/>
                        <a:pt x="554957" y="578381"/>
                        <a:pt x="617838" y="584886"/>
                      </a:cubicBezTo>
                      <a:cubicBezTo>
                        <a:pt x="635113" y="586673"/>
                        <a:pt x="667265" y="601362"/>
                        <a:pt x="667265" y="601362"/>
                      </a:cubicBezTo>
                      <a:cubicBezTo>
                        <a:pt x="687715" y="599789"/>
                        <a:pt x="763505" y="602668"/>
                        <a:pt x="799070" y="584886"/>
                      </a:cubicBezTo>
                      <a:cubicBezTo>
                        <a:pt x="807925" y="580458"/>
                        <a:pt x="815546" y="573903"/>
                        <a:pt x="823784" y="568411"/>
                      </a:cubicBezTo>
                      <a:cubicBezTo>
                        <a:pt x="829276" y="560173"/>
                        <a:pt x="833258" y="550698"/>
                        <a:pt x="840259" y="543697"/>
                      </a:cubicBezTo>
                      <a:cubicBezTo>
                        <a:pt x="847260" y="536696"/>
                        <a:pt x="858788" y="534953"/>
                        <a:pt x="864973" y="527222"/>
                      </a:cubicBezTo>
                      <a:cubicBezTo>
                        <a:pt x="870398" y="520441"/>
                        <a:pt x="869328" y="510275"/>
                        <a:pt x="873211" y="502508"/>
                      </a:cubicBezTo>
                      <a:cubicBezTo>
                        <a:pt x="877639" y="493652"/>
                        <a:pt x="884195" y="486032"/>
                        <a:pt x="889687" y="477794"/>
                      </a:cubicBezTo>
                      <a:cubicBezTo>
                        <a:pt x="879930" y="350956"/>
                        <a:pt x="901309" y="400495"/>
                        <a:pt x="848497" y="321276"/>
                      </a:cubicBezTo>
                      <a:lnTo>
                        <a:pt x="832022" y="296562"/>
                      </a:lnTo>
                      <a:lnTo>
                        <a:pt x="815546" y="271849"/>
                      </a:lnTo>
                      <a:lnTo>
                        <a:pt x="799070" y="222422"/>
                      </a:lnTo>
                      <a:lnTo>
                        <a:pt x="790832" y="197708"/>
                      </a:lnTo>
                      <a:cubicBezTo>
                        <a:pt x="779261" y="128278"/>
                        <a:pt x="778083" y="146913"/>
                        <a:pt x="790832" y="57665"/>
                      </a:cubicBezTo>
                      <a:cubicBezTo>
                        <a:pt x="797471" y="11189"/>
                        <a:pt x="797237" y="51871"/>
                        <a:pt x="823784" y="16476"/>
                      </a:cubicBezTo>
                      <a:cubicBezTo>
                        <a:pt x="827079" y="12082"/>
                        <a:pt x="823784" y="5492"/>
                        <a:pt x="823784" y="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262184" y="3871784"/>
                  <a:ext cx="2600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!</a:t>
                  </a:r>
                  <a:endParaRPr lang="ko-KR" altLang="en-US" b="1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074507" y="2689026"/>
                  <a:ext cx="504742" cy="267370"/>
                  <a:chOff x="8160475" y="3446907"/>
                  <a:chExt cx="504742" cy="267370"/>
                </a:xfrm>
              </p:grpSpPr>
              <p:sp>
                <p:nvSpPr>
                  <p:cNvPr id="8" name="타원 7"/>
                  <p:cNvSpPr/>
                  <p:nvPr/>
                </p:nvSpPr>
                <p:spPr>
                  <a:xfrm>
                    <a:off x="8160475" y="3446907"/>
                    <a:ext cx="426575" cy="26486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이등변 삼각형 8"/>
                  <p:cNvSpPr/>
                  <p:nvPr/>
                </p:nvSpPr>
                <p:spPr>
                  <a:xfrm rot="16200000">
                    <a:off x="8417173" y="3466232"/>
                    <a:ext cx="266418" cy="229671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1622853" y="4860631"/>
                  <a:ext cx="3509315" cy="514969"/>
                  <a:chOff x="3690015" y="3508905"/>
                  <a:chExt cx="6854414" cy="1005841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690015" y="3508905"/>
                    <a:ext cx="6854414" cy="10058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341340" y="3554627"/>
                    <a:ext cx="914400" cy="914400"/>
                    <a:chOff x="4341340" y="3554627"/>
                    <a:chExt cx="914400" cy="914400"/>
                  </a:xfrm>
                </p:grpSpPr>
                <p:sp>
                  <p:nvSpPr>
                    <p:cNvPr id="28" name="타원 27"/>
                    <p:cNvSpPr/>
                    <p:nvPr/>
                  </p:nvSpPr>
                  <p:spPr>
                    <a:xfrm>
                      <a:off x="4341340" y="355462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오른쪽 화살표 30"/>
                    <p:cNvSpPr/>
                    <p:nvPr/>
                  </p:nvSpPr>
                  <p:spPr>
                    <a:xfrm>
                      <a:off x="4464407" y="3769511"/>
                      <a:ext cx="668267" cy="48463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" name="그룹 17"/>
                  <p:cNvGrpSpPr/>
                  <p:nvPr/>
                </p:nvGrpSpPr>
                <p:grpSpPr>
                  <a:xfrm rot="16200000">
                    <a:off x="5572897" y="3554627"/>
                    <a:ext cx="914400" cy="914400"/>
                    <a:chOff x="4341340" y="3554627"/>
                    <a:chExt cx="914400" cy="914400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>
                      <a:off x="4341340" y="355462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오른쪽 화살표 26"/>
                    <p:cNvSpPr/>
                    <p:nvPr/>
                  </p:nvSpPr>
                  <p:spPr>
                    <a:xfrm>
                      <a:off x="4464407" y="3769511"/>
                      <a:ext cx="668267" cy="48463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 rot="10800000">
                    <a:off x="6804454" y="3554626"/>
                    <a:ext cx="914400" cy="914400"/>
                    <a:chOff x="4341340" y="3554627"/>
                    <a:chExt cx="914400" cy="914400"/>
                  </a:xfrm>
                </p:grpSpPr>
                <p:sp>
                  <p:nvSpPr>
                    <p:cNvPr id="24" name="타원 23"/>
                    <p:cNvSpPr/>
                    <p:nvPr/>
                  </p:nvSpPr>
                  <p:spPr>
                    <a:xfrm>
                      <a:off x="4341340" y="355462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오른쪽 화살표 24"/>
                    <p:cNvSpPr/>
                    <p:nvPr/>
                  </p:nvSpPr>
                  <p:spPr>
                    <a:xfrm>
                      <a:off x="4464407" y="3769511"/>
                      <a:ext cx="668267" cy="48463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0" name="그룹 19"/>
                  <p:cNvGrpSpPr/>
                  <p:nvPr/>
                </p:nvGrpSpPr>
                <p:grpSpPr>
                  <a:xfrm rot="5400000">
                    <a:off x="8036010" y="3558744"/>
                    <a:ext cx="914400" cy="914400"/>
                    <a:chOff x="4341340" y="3554627"/>
                    <a:chExt cx="914400" cy="914400"/>
                  </a:xfrm>
                </p:grpSpPr>
                <p:sp>
                  <p:nvSpPr>
                    <p:cNvPr id="22" name="타원 21"/>
                    <p:cNvSpPr/>
                    <p:nvPr/>
                  </p:nvSpPr>
                  <p:spPr>
                    <a:xfrm>
                      <a:off x="4341340" y="355462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오른쪽 화살표 22"/>
                    <p:cNvSpPr/>
                    <p:nvPr/>
                  </p:nvSpPr>
                  <p:spPr>
                    <a:xfrm>
                      <a:off x="4464407" y="3769511"/>
                      <a:ext cx="668267" cy="48463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564127" y="3508905"/>
                    <a:ext cx="980302" cy="100584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 smtClean="0"/>
                      <a:t>Space</a:t>
                    </a:r>
                    <a:endParaRPr lang="ko-KR" altLang="en-US" sz="900"/>
                  </a:p>
                </p:txBody>
              </p:sp>
            </p:grpSp>
          </p:grpSp>
          <p:sp>
            <p:nvSpPr>
              <p:cNvPr id="40" name="직사각형 39"/>
              <p:cNvSpPr/>
              <p:nvPr/>
            </p:nvSpPr>
            <p:spPr>
              <a:xfrm>
                <a:off x="2167749" y="2408021"/>
                <a:ext cx="2456388" cy="25659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물고기 낚는 중</a:t>
                </a:r>
                <a:endParaRPr lang="en-US" altLang="ko-KR" sz="1100" dirty="0" smtClean="0"/>
              </a:p>
            </p:txBody>
          </p:sp>
          <p:sp>
            <p:nvSpPr>
              <p:cNvPr id="41" name="곱셈 기호 40"/>
              <p:cNvSpPr/>
              <p:nvPr/>
            </p:nvSpPr>
            <p:spPr>
              <a:xfrm>
                <a:off x="4303372" y="2408021"/>
                <a:ext cx="291356" cy="291356"/>
              </a:xfrm>
              <a:prstGeom prst="mathMultiply">
                <a:avLst>
                  <a:gd name="adj1" fmla="val 64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2" name="Picture 2" descr="Ba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058" y="2454293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3957801" y="237654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99884" y="2216207"/>
            <a:ext cx="2456388" cy="2155768"/>
            <a:chOff x="7499884" y="2216207"/>
            <a:chExt cx="2456388" cy="2155768"/>
          </a:xfrm>
        </p:grpSpPr>
        <p:grpSp>
          <p:nvGrpSpPr>
            <p:cNvPr id="14" name="그룹 13"/>
            <p:cNvGrpSpPr/>
            <p:nvPr/>
          </p:nvGrpSpPr>
          <p:grpSpPr>
            <a:xfrm>
              <a:off x="7499884" y="2248958"/>
              <a:ext cx="2456388" cy="2123017"/>
              <a:chOff x="7499884" y="2248958"/>
              <a:chExt cx="2456388" cy="212301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7543799" y="2508051"/>
                <a:ext cx="2291752" cy="1863924"/>
                <a:chOff x="7543799" y="2508051"/>
                <a:chExt cx="2291752" cy="1863924"/>
              </a:xfrm>
            </p:grpSpPr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324" t="18464" r="20508" b="32169"/>
                <a:stretch/>
              </p:blipFill>
              <p:spPr>
                <a:xfrm>
                  <a:off x="7543799" y="2514600"/>
                  <a:ext cx="2247901" cy="1857375"/>
                </a:xfrm>
                <a:prstGeom prst="rect">
                  <a:avLst/>
                </a:prstGeom>
              </p:spPr>
            </p:pic>
            <p:sp>
              <p:nvSpPr>
                <p:cNvPr id="60" name="직사각형 59"/>
                <p:cNvSpPr/>
                <p:nvPr/>
              </p:nvSpPr>
              <p:spPr>
                <a:xfrm>
                  <a:off x="7543799" y="2508051"/>
                  <a:ext cx="2291752" cy="15287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8567233" y="3442777"/>
                  <a:ext cx="92176" cy="89427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57215" b="96962" l="46667" r="5979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028" t="56241" r="38379" b="32203"/>
                <a:stretch/>
              </p:blipFill>
              <p:spPr>
                <a:xfrm>
                  <a:off x="8228418" y="3927648"/>
                  <a:ext cx="758636" cy="434802"/>
                </a:xfrm>
                <a:prstGeom prst="rect">
                  <a:avLst/>
                </a:prstGeom>
              </p:spPr>
            </p:pic>
            <p:sp>
              <p:nvSpPr>
                <p:cNvPr id="63" name="자유형 62"/>
                <p:cNvSpPr/>
                <p:nvPr/>
              </p:nvSpPr>
              <p:spPr>
                <a:xfrm>
                  <a:off x="8608113" y="2669317"/>
                  <a:ext cx="889687" cy="774357"/>
                </a:xfrm>
                <a:custGeom>
                  <a:avLst/>
                  <a:gdLst>
                    <a:gd name="connsiteX0" fmla="*/ 0 w 889687"/>
                    <a:gd name="connsiteY0" fmla="*/ 774357 h 774357"/>
                    <a:gd name="connsiteX1" fmla="*/ 32951 w 889687"/>
                    <a:gd name="connsiteY1" fmla="*/ 733167 h 774357"/>
                    <a:gd name="connsiteX2" fmla="*/ 57665 w 889687"/>
                    <a:gd name="connsiteY2" fmla="*/ 716692 h 774357"/>
                    <a:gd name="connsiteX3" fmla="*/ 123568 w 889687"/>
                    <a:gd name="connsiteY3" fmla="*/ 667265 h 774357"/>
                    <a:gd name="connsiteX4" fmla="*/ 197708 w 889687"/>
                    <a:gd name="connsiteY4" fmla="*/ 617838 h 774357"/>
                    <a:gd name="connsiteX5" fmla="*/ 238897 w 889687"/>
                    <a:gd name="connsiteY5" fmla="*/ 609600 h 774357"/>
                    <a:gd name="connsiteX6" fmla="*/ 296562 w 889687"/>
                    <a:gd name="connsiteY6" fmla="*/ 593124 h 774357"/>
                    <a:gd name="connsiteX7" fmla="*/ 370703 w 889687"/>
                    <a:gd name="connsiteY7" fmla="*/ 584886 h 774357"/>
                    <a:gd name="connsiteX8" fmla="*/ 428368 w 889687"/>
                    <a:gd name="connsiteY8" fmla="*/ 576649 h 774357"/>
                    <a:gd name="connsiteX9" fmla="*/ 617838 w 889687"/>
                    <a:gd name="connsiteY9" fmla="*/ 584886 h 774357"/>
                    <a:gd name="connsiteX10" fmla="*/ 667265 w 889687"/>
                    <a:gd name="connsiteY10" fmla="*/ 601362 h 774357"/>
                    <a:gd name="connsiteX11" fmla="*/ 799070 w 889687"/>
                    <a:gd name="connsiteY11" fmla="*/ 584886 h 774357"/>
                    <a:gd name="connsiteX12" fmla="*/ 823784 w 889687"/>
                    <a:gd name="connsiteY12" fmla="*/ 568411 h 774357"/>
                    <a:gd name="connsiteX13" fmla="*/ 840259 w 889687"/>
                    <a:gd name="connsiteY13" fmla="*/ 543697 h 774357"/>
                    <a:gd name="connsiteX14" fmla="*/ 864973 w 889687"/>
                    <a:gd name="connsiteY14" fmla="*/ 527222 h 774357"/>
                    <a:gd name="connsiteX15" fmla="*/ 873211 w 889687"/>
                    <a:gd name="connsiteY15" fmla="*/ 502508 h 774357"/>
                    <a:gd name="connsiteX16" fmla="*/ 889687 w 889687"/>
                    <a:gd name="connsiteY16" fmla="*/ 477794 h 774357"/>
                    <a:gd name="connsiteX17" fmla="*/ 848497 w 889687"/>
                    <a:gd name="connsiteY17" fmla="*/ 321276 h 774357"/>
                    <a:gd name="connsiteX18" fmla="*/ 832022 w 889687"/>
                    <a:gd name="connsiteY18" fmla="*/ 296562 h 774357"/>
                    <a:gd name="connsiteX19" fmla="*/ 815546 w 889687"/>
                    <a:gd name="connsiteY19" fmla="*/ 271849 h 774357"/>
                    <a:gd name="connsiteX20" fmla="*/ 799070 w 889687"/>
                    <a:gd name="connsiteY20" fmla="*/ 222422 h 774357"/>
                    <a:gd name="connsiteX21" fmla="*/ 790832 w 889687"/>
                    <a:gd name="connsiteY21" fmla="*/ 197708 h 774357"/>
                    <a:gd name="connsiteX22" fmla="*/ 790832 w 889687"/>
                    <a:gd name="connsiteY22" fmla="*/ 57665 h 774357"/>
                    <a:gd name="connsiteX23" fmla="*/ 823784 w 889687"/>
                    <a:gd name="connsiteY23" fmla="*/ 16476 h 774357"/>
                    <a:gd name="connsiteX24" fmla="*/ 823784 w 889687"/>
                    <a:gd name="connsiteY24" fmla="*/ 0 h 77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89687" h="774357">
                      <a:moveTo>
                        <a:pt x="0" y="774357"/>
                      </a:moveTo>
                      <a:cubicBezTo>
                        <a:pt x="10984" y="760627"/>
                        <a:pt x="20518" y="745600"/>
                        <a:pt x="32951" y="733167"/>
                      </a:cubicBezTo>
                      <a:cubicBezTo>
                        <a:pt x="39952" y="726166"/>
                        <a:pt x="50059" y="723030"/>
                        <a:pt x="57665" y="716692"/>
                      </a:cubicBezTo>
                      <a:cubicBezTo>
                        <a:pt x="144643" y="644210"/>
                        <a:pt x="2372" y="748062"/>
                        <a:pt x="123568" y="667265"/>
                      </a:cubicBezTo>
                      <a:cubicBezTo>
                        <a:pt x="149572" y="649929"/>
                        <a:pt x="167784" y="629807"/>
                        <a:pt x="197708" y="617838"/>
                      </a:cubicBezTo>
                      <a:cubicBezTo>
                        <a:pt x="210708" y="612638"/>
                        <a:pt x="225313" y="612996"/>
                        <a:pt x="238897" y="609600"/>
                      </a:cubicBezTo>
                      <a:cubicBezTo>
                        <a:pt x="273342" y="600989"/>
                        <a:pt x="256503" y="599287"/>
                        <a:pt x="296562" y="593124"/>
                      </a:cubicBezTo>
                      <a:cubicBezTo>
                        <a:pt x="321139" y="589343"/>
                        <a:pt x="346029" y="587970"/>
                        <a:pt x="370703" y="584886"/>
                      </a:cubicBezTo>
                      <a:cubicBezTo>
                        <a:pt x="389970" y="582478"/>
                        <a:pt x="409146" y="579395"/>
                        <a:pt x="428368" y="576649"/>
                      </a:cubicBezTo>
                      <a:cubicBezTo>
                        <a:pt x="491525" y="579395"/>
                        <a:pt x="554957" y="578381"/>
                        <a:pt x="617838" y="584886"/>
                      </a:cubicBezTo>
                      <a:cubicBezTo>
                        <a:pt x="635113" y="586673"/>
                        <a:pt x="667265" y="601362"/>
                        <a:pt x="667265" y="601362"/>
                      </a:cubicBezTo>
                      <a:cubicBezTo>
                        <a:pt x="687715" y="599789"/>
                        <a:pt x="763505" y="602668"/>
                        <a:pt x="799070" y="584886"/>
                      </a:cubicBezTo>
                      <a:cubicBezTo>
                        <a:pt x="807925" y="580458"/>
                        <a:pt x="815546" y="573903"/>
                        <a:pt x="823784" y="568411"/>
                      </a:cubicBezTo>
                      <a:cubicBezTo>
                        <a:pt x="829276" y="560173"/>
                        <a:pt x="833258" y="550698"/>
                        <a:pt x="840259" y="543697"/>
                      </a:cubicBezTo>
                      <a:cubicBezTo>
                        <a:pt x="847260" y="536696"/>
                        <a:pt x="858788" y="534953"/>
                        <a:pt x="864973" y="527222"/>
                      </a:cubicBezTo>
                      <a:cubicBezTo>
                        <a:pt x="870398" y="520441"/>
                        <a:pt x="869328" y="510275"/>
                        <a:pt x="873211" y="502508"/>
                      </a:cubicBezTo>
                      <a:cubicBezTo>
                        <a:pt x="877639" y="493652"/>
                        <a:pt x="884195" y="486032"/>
                        <a:pt x="889687" y="477794"/>
                      </a:cubicBezTo>
                      <a:cubicBezTo>
                        <a:pt x="879930" y="350956"/>
                        <a:pt x="901309" y="400495"/>
                        <a:pt x="848497" y="321276"/>
                      </a:cubicBezTo>
                      <a:lnTo>
                        <a:pt x="832022" y="296562"/>
                      </a:lnTo>
                      <a:lnTo>
                        <a:pt x="815546" y="271849"/>
                      </a:lnTo>
                      <a:lnTo>
                        <a:pt x="799070" y="222422"/>
                      </a:lnTo>
                      <a:lnTo>
                        <a:pt x="790832" y="197708"/>
                      </a:lnTo>
                      <a:cubicBezTo>
                        <a:pt x="779261" y="128278"/>
                        <a:pt x="778083" y="146913"/>
                        <a:pt x="790832" y="57665"/>
                      </a:cubicBezTo>
                      <a:cubicBezTo>
                        <a:pt x="797471" y="11189"/>
                        <a:pt x="797237" y="51871"/>
                        <a:pt x="823784" y="16476"/>
                      </a:cubicBezTo>
                      <a:cubicBezTo>
                        <a:pt x="827079" y="12082"/>
                        <a:pt x="823784" y="5492"/>
                        <a:pt x="823784" y="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468070" y="3690809"/>
                  <a:ext cx="2600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rgbClr val="FF0000"/>
                      </a:solidFill>
                    </a:rPr>
                    <a:t>!</a:t>
                  </a:r>
                  <a:endParaRPr lang="ko-KR" altLang="en-US" b="1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9280393" y="2508051"/>
                  <a:ext cx="504742" cy="267370"/>
                  <a:chOff x="8160475" y="3446907"/>
                  <a:chExt cx="504742" cy="267370"/>
                </a:xfrm>
              </p:grpSpPr>
              <p:sp>
                <p:nvSpPr>
                  <p:cNvPr id="67" name="타원 66"/>
                  <p:cNvSpPr/>
                  <p:nvPr/>
                </p:nvSpPr>
                <p:spPr>
                  <a:xfrm>
                    <a:off x="8160475" y="3446907"/>
                    <a:ext cx="426575" cy="26486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이등변 삼각형 67"/>
                  <p:cNvSpPr/>
                  <p:nvPr/>
                </p:nvSpPr>
                <p:spPr>
                  <a:xfrm rot="16200000">
                    <a:off x="8417173" y="3466232"/>
                    <a:ext cx="266418" cy="229671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4" name="직사각형 43"/>
              <p:cNvSpPr/>
              <p:nvPr/>
            </p:nvSpPr>
            <p:spPr>
              <a:xfrm>
                <a:off x="7499884" y="2248958"/>
                <a:ext cx="2456388" cy="25659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물고기 낚는 중</a:t>
                </a:r>
                <a:endParaRPr lang="en-US" altLang="ko-KR" sz="1100" dirty="0" smtClean="0"/>
              </a:p>
            </p:txBody>
          </p:sp>
          <p:sp>
            <p:nvSpPr>
              <p:cNvPr id="45" name="곱셈 기호 44"/>
              <p:cNvSpPr/>
              <p:nvPr/>
            </p:nvSpPr>
            <p:spPr>
              <a:xfrm>
                <a:off x="9635507" y="2248958"/>
                <a:ext cx="291356" cy="291356"/>
              </a:xfrm>
              <a:prstGeom prst="mathMultiply">
                <a:avLst>
                  <a:gd name="adj1" fmla="val 64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Picture 2" descr="Ba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2193" y="2295230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Box 57"/>
            <p:cNvSpPr txBox="1"/>
            <p:nvPr/>
          </p:nvSpPr>
          <p:spPr>
            <a:xfrm>
              <a:off x="9277514" y="221620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09880" y="5057039"/>
            <a:ext cx="4156088" cy="936381"/>
            <a:chOff x="4533505" y="5621395"/>
            <a:chExt cx="4156088" cy="936381"/>
          </a:xfrm>
        </p:grpSpPr>
        <p:grpSp>
          <p:nvGrpSpPr>
            <p:cNvPr id="34" name="그룹 33"/>
            <p:cNvGrpSpPr/>
            <p:nvPr/>
          </p:nvGrpSpPr>
          <p:grpSpPr>
            <a:xfrm>
              <a:off x="4533505" y="5626036"/>
              <a:ext cx="4156088" cy="931740"/>
              <a:chOff x="6129709" y="5332064"/>
              <a:chExt cx="4156088" cy="93174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829409" y="5332064"/>
                <a:ext cx="2456388" cy="28225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물고기 기다리는 중</a:t>
                </a:r>
                <a:endParaRPr lang="en-US" altLang="ko-KR" sz="1100" dirty="0" smtClean="0"/>
              </a:p>
            </p:txBody>
          </p:sp>
          <p:sp>
            <p:nvSpPr>
              <p:cNvPr id="49" name="곱셈 기호 48"/>
              <p:cNvSpPr/>
              <p:nvPr/>
            </p:nvSpPr>
            <p:spPr>
              <a:xfrm>
                <a:off x="9965032" y="5344893"/>
                <a:ext cx="291356" cy="291356"/>
              </a:xfrm>
              <a:prstGeom prst="mathMultiply">
                <a:avLst>
                  <a:gd name="adj1" fmla="val 64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Picture 2" descr="Ba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1718" y="5391165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7872023" y="5356018"/>
                <a:ext cx="218900" cy="2407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Picture 4" descr="fishing icon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33" t="7449" r="25191" b="56769"/>
              <a:stretch/>
            </p:blipFill>
            <p:spPr bwMode="auto">
              <a:xfrm>
                <a:off x="7883205" y="5360510"/>
                <a:ext cx="200478" cy="205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왼쪽 화살표 52"/>
              <p:cNvSpPr/>
              <p:nvPr/>
            </p:nvSpPr>
            <p:spPr>
              <a:xfrm rot="2700000">
                <a:off x="8026799" y="5550722"/>
                <a:ext cx="322565" cy="273325"/>
              </a:xfrm>
              <a:prstGeom prst="lef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29709" y="5863694"/>
                <a:ext cx="2791150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라운지에 신규 유저가 있을 경우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smtClean="0"/>
                  <a:t>좋은 보상을 얻을 수 있는 확률이 올라갑니다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8028151" y="562139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?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1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1293</Words>
  <Application>Microsoft Office PowerPoint</Application>
  <PresentationFormat>와이드스크린</PresentationFormat>
  <Paragraphs>261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낚시 컨탠츠</vt:lpstr>
      <vt:lpstr>낚시 컨탠츠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386</cp:revision>
  <dcterms:created xsi:type="dcterms:W3CDTF">2018-12-11T03:35:13Z</dcterms:created>
  <dcterms:modified xsi:type="dcterms:W3CDTF">2019-07-02T03:52:50Z</dcterms:modified>
</cp:coreProperties>
</file>