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16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E078-D9E6-4BEC-A9A6-A7C9849DABC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D8B1-135C-4DC6-877C-B53618424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7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E078-D9E6-4BEC-A9A6-A7C9849DABC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D8B1-135C-4DC6-877C-B53618424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49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E078-D9E6-4BEC-A9A6-A7C9849DABC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D8B1-135C-4DC6-877C-B53618424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E078-D9E6-4BEC-A9A6-A7C9849DABC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D8B1-135C-4DC6-877C-B53618424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9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E078-D9E6-4BEC-A9A6-A7C9849DABC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D8B1-135C-4DC6-877C-B53618424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5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E078-D9E6-4BEC-A9A6-A7C9849DABC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D8B1-135C-4DC6-877C-B53618424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7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E078-D9E6-4BEC-A9A6-A7C9849DABC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D8B1-135C-4DC6-877C-B53618424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54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E078-D9E6-4BEC-A9A6-A7C9849DABC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D8B1-135C-4DC6-877C-B53618424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1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E078-D9E6-4BEC-A9A6-A7C9849DABC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D8B1-135C-4DC6-877C-B53618424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E078-D9E6-4BEC-A9A6-A7C9849DABC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D8B1-135C-4DC6-877C-B53618424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1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E078-D9E6-4BEC-A9A6-A7C9849DABC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D8B1-135C-4DC6-877C-B53618424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3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5E078-D9E6-4BEC-A9A6-A7C9849DABCB}" type="datetimeFigureOut">
              <a:rPr lang="ko-KR" altLang="en-US" smtClean="0"/>
              <a:t>2018-01-24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D8B1-135C-4DC6-877C-B53618424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6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cliparts.co/cliparts/5cR/X6a/5cRX6ae9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102" y="239201"/>
            <a:ext cx="2448033" cy="2347705"/>
          </a:xfrm>
          <a:prstGeom prst="rect">
            <a:avLst/>
          </a:prstGeom>
          <a:noFill/>
        </p:spPr>
      </p:pic>
      <p:grpSp>
        <p:nvGrpSpPr>
          <p:cNvPr id="20" name="그룹 19"/>
          <p:cNvGrpSpPr/>
          <p:nvPr/>
        </p:nvGrpSpPr>
        <p:grpSpPr>
          <a:xfrm>
            <a:off x="8655347" y="3729906"/>
            <a:ext cx="2743200" cy="2743200"/>
            <a:chOff x="9442919" y="4114800"/>
            <a:chExt cx="2743200" cy="2743200"/>
          </a:xfrm>
        </p:grpSpPr>
        <p:sp>
          <p:nvSpPr>
            <p:cNvPr id="4" name="직사각형 3"/>
            <p:cNvSpPr/>
            <p:nvPr/>
          </p:nvSpPr>
          <p:spPr>
            <a:xfrm>
              <a:off x="9442919" y="4114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0357319" y="4114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271719" y="4114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442919" y="5029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357319" y="5029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1271719" y="5029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442919" y="59436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0357319" y="59436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271719" y="59436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900119" y="5029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0814519" y="4114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0814519" y="59436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442919" y="45720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1271719" y="45720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814519" y="54864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521247" y="23141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1099019" y="2325392"/>
            <a:ext cx="2743200" cy="2743200"/>
            <a:chOff x="9442919" y="4114800"/>
            <a:chExt cx="2743200" cy="2743200"/>
          </a:xfrm>
        </p:grpSpPr>
        <p:sp>
          <p:nvSpPr>
            <p:cNvPr id="22" name="직사각형 21"/>
            <p:cNvSpPr/>
            <p:nvPr/>
          </p:nvSpPr>
          <p:spPr>
            <a:xfrm>
              <a:off x="9442919" y="4114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357319" y="4114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1271719" y="41148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442919" y="5029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357319" y="5029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271719" y="50292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442919" y="59436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357319" y="59436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271719" y="59436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ttp://icons.iconarchive.com/icons/mymovingreviews/3d-movers/128/boxes-brown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19" y="190781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mohsenfakharian/christmas/128/treasure-chest-open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19" y="312701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mohsenfakharian/christmas/128/treasure-ches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19" y="688615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타원 36"/>
          <p:cNvSpPr/>
          <p:nvPr/>
        </p:nvSpPr>
        <p:spPr>
          <a:xfrm>
            <a:off x="3650195" y="27825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756619" y="27825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863043" y="278259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650195" y="38890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756619" y="38890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863043" y="388901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650195" y="49954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756619" y="49954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863043" y="499544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8684518" y="99143"/>
            <a:ext cx="2743200" cy="2743200"/>
            <a:chOff x="9442919" y="4114800"/>
            <a:chExt cx="2743200" cy="2743200"/>
          </a:xfrm>
        </p:grpSpPr>
        <p:sp>
          <p:nvSpPr>
            <p:cNvPr id="52" name="직사각형 51"/>
            <p:cNvSpPr/>
            <p:nvPr/>
          </p:nvSpPr>
          <p:spPr>
            <a:xfrm>
              <a:off x="9442919" y="4114800"/>
              <a:ext cx="914400" cy="914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0357319" y="4114800"/>
              <a:ext cx="914400" cy="914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1271719" y="4114800"/>
              <a:ext cx="914400" cy="914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9442919" y="5029200"/>
              <a:ext cx="914400" cy="914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357319" y="5029200"/>
              <a:ext cx="914400" cy="914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1271719" y="5029200"/>
              <a:ext cx="914400" cy="914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9442919" y="5943600"/>
              <a:ext cx="914400" cy="914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357319" y="5943600"/>
              <a:ext cx="914400" cy="914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1271719" y="5943600"/>
              <a:ext cx="914400" cy="9144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rcRect r="66429" b="66429"/>
          <a:stretch/>
        </p:blipFill>
        <p:spPr>
          <a:xfrm>
            <a:off x="4609036" y="-172618"/>
            <a:ext cx="925094" cy="925094"/>
          </a:xfrm>
          <a:prstGeom prst="rect">
            <a:avLst/>
          </a:prstGeom>
        </p:spPr>
      </p:pic>
      <p:pic>
        <p:nvPicPr>
          <p:cNvPr id="73" name="Picture 8" descr="http://cliparts.co/cliparts/5cR/X6a/5cRX6ae9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219" y="1998511"/>
            <a:ext cx="2448033" cy="23477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55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684518" y="99143"/>
            <a:ext cx="2743200" cy="2743200"/>
            <a:chOff x="8684518" y="99143"/>
            <a:chExt cx="2743200" cy="2743200"/>
          </a:xfrm>
        </p:grpSpPr>
        <p:pic>
          <p:nvPicPr>
            <p:cNvPr id="1032" name="Picture 8" descr="http://cliparts.co/cliparts/5cR/X6a/5cRX6ae9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6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2102" y="239201"/>
              <a:ext cx="2448033" cy="2347705"/>
            </a:xfrm>
            <a:prstGeom prst="rect">
              <a:avLst/>
            </a:prstGeom>
            <a:noFill/>
          </p:spPr>
        </p:pic>
        <p:grpSp>
          <p:nvGrpSpPr>
            <p:cNvPr id="51" name="그룹 50"/>
            <p:cNvGrpSpPr/>
            <p:nvPr/>
          </p:nvGrpSpPr>
          <p:grpSpPr>
            <a:xfrm>
              <a:off x="8684518" y="99143"/>
              <a:ext cx="2743200" cy="2743200"/>
              <a:chOff x="9442919" y="4114800"/>
              <a:chExt cx="2743200" cy="2743200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9442919" y="4114800"/>
                <a:ext cx="914400" cy="91440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0357319" y="4114800"/>
                <a:ext cx="914400" cy="91440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1271719" y="4114800"/>
                <a:ext cx="914400" cy="91440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9442919" y="5029200"/>
                <a:ext cx="914400" cy="91440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0357319" y="5029200"/>
                <a:ext cx="914400" cy="91440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11271719" y="5029200"/>
                <a:ext cx="914400" cy="91440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9442919" y="5943600"/>
                <a:ext cx="914400" cy="91440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0357319" y="5943600"/>
                <a:ext cx="914400" cy="91440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11271719" y="5943600"/>
                <a:ext cx="914400" cy="914400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2" name="그룹 31"/>
          <p:cNvGrpSpPr/>
          <p:nvPr/>
        </p:nvGrpSpPr>
        <p:grpSpPr>
          <a:xfrm>
            <a:off x="1967006" y="1078909"/>
            <a:ext cx="5173892" cy="5027475"/>
            <a:chOff x="4630389" y="2046707"/>
            <a:chExt cx="2920527" cy="2837878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r="66429" b="66429"/>
            <a:stretch/>
          </p:blipFill>
          <p:spPr>
            <a:xfrm>
              <a:off x="4630389" y="2046707"/>
              <a:ext cx="925094" cy="92509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33063" r="33063" b="66591"/>
            <a:stretch/>
          </p:blipFill>
          <p:spPr>
            <a:xfrm>
              <a:off x="5629275" y="2051185"/>
              <a:ext cx="933450" cy="920616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6592" r="225" b="66591"/>
            <a:stretch/>
          </p:blipFill>
          <p:spPr>
            <a:xfrm>
              <a:off x="6636517" y="2046707"/>
              <a:ext cx="914399" cy="920616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6592" t="33356" r="225" b="33235"/>
            <a:stretch/>
          </p:blipFill>
          <p:spPr>
            <a:xfrm>
              <a:off x="6636517" y="3007577"/>
              <a:ext cx="914399" cy="920616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33409" t="33356" r="33408" b="33235"/>
            <a:stretch/>
          </p:blipFill>
          <p:spPr>
            <a:xfrm>
              <a:off x="5637011" y="3007577"/>
              <a:ext cx="914399" cy="920616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26" t="33356" r="66591" b="33235"/>
            <a:stretch/>
          </p:blipFill>
          <p:spPr>
            <a:xfrm>
              <a:off x="4630389" y="3007577"/>
              <a:ext cx="914399" cy="920616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33409" t="66366" r="33408" b="225"/>
            <a:stretch/>
          </p:blipFill>
          <p:spPr>
            <a:xfrm>
              <a:off x="5637011" y="3963969"/>
              <a:ext cx="914399" cy="920616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66592" t="66366" r="225" b="225"/>
            <a:stretch/>
          </p:blipFill>
          <p:spPr>
            <a:xfrm>
              <a:off x="6636517" y="3963969"/>
              <a:ext cx="914399" cy="920616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26" t="66366" r="66591" b="225"/>
            <a:stretch/>
          </p:blipFill>
          <p:spPr>
            <a:xfrm>
              <a:off x="4630389" y="3963969"/>
              <a:ext cx="914399" cy="920616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2248468" y="1466279"/>
            <a:ext cx="1107996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bg1"/>
                  </a:solidFill>
                </a:ln>
              </a:rPr>
              <a:t>알록달록</a:t>
            </a:r>
            <a:endParaRPr lang="en-US" altLang="ko-KR" b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ko-KR" altLang="en-US" b="1" dirty="0" smtClean="0">
                <a:ln>
                  <a:solidFill>
                    <a:schemeClr val="bg1"/>
                  </a:solidFill>
                </a:ln>
              </a:rPr>
              <a:t>목도리</a:t>
            </a:r>
            <a:endParaRPr lang="en-US" altLang="ko-KR" b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en-US" altLang="ko-KR" b="1" dirty="0" smtClean="0">
                <a:ln>
                  <a:solidFill>
                    <a:schemeClr val="bg1"/>
                  </a:solidFill>
                </a:ln>
              </a:rPr>
              <a:t>(7</a:t>
            </a:r>
            <a:r>
              <a:rPr lang="ko-KR" altLang="en-US" b="1" smtClean="0">
                <a:ln>
                  <a:solidFill>
                    <a:schemeClr val="bg1"/>
                  </a:solidFill>
                </a:ln>
              </a:rPr>
              <a:t>일</a:t>
            </a:r>
            <a:r>
              <a:rPr lang="en-US" altLang="ko-KR" b="1" dirty="0" smtClean="0">
                <a:ln>
                  <a:solidFill>
                    <a:schemeClr val="bg1"/>
                  </a:solidFill>
                </a:ln>
              </a:rPr>
              <a:t>)</a:t>
            </a:r>
            <a:endParaRPr lang="ko-KR" altLang="en-US" b="1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37171" y="1466279"/>
            <a:ext cx="1338828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bg1"/>
                  </a:solidFill>
                </a:ln>
              </a:rPr>
              <a:t>스트레이트</a:t>
            </a:r>
            <a:endParaRPr lang="en-US" altLang="ko-KR" b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ko-KR" altLang="en-US" b="1" dirty="0" err="1" smtClean="0">
                <a:ln>
                  <a:solidFill>
                    <a:schemeClr val="bg1"/>
                  </a:solidFill>
                </a:ln>
              </a:rPr>
              <a:t>핫</a:t>
            </a:r>
            <a:r>
              <a:rPr lang="ko-KR" altLang="en-US" b="1" dirty="0" smtClean="0">
                <a:ln>
                  <a:solidFill>
                    <a:schemeClr val="bg1"/>
                  </a:solidFill>
                </a:ln>
              </a:rPr>
              <a:t> 팬츠</a:t>
            </a:r>
            <a:endParaRPr lang="en-US" altLang="ko-KR" b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en-US" altLang="ko-KR" b="1" dirty="0" smtClean="0">
                <a:ln>
                  <a:solidFill>
                    <a:schemeClr val="bg1"/>
                  </a:solidFill>
                </a:ln>
              </a:rPr>
              <a:t>(7</a:t>
            </a:r>
            <a:r>
              <a:rPr lang="ko-KR" altLang="en-US" b="1" smtClean="0">
                <a:ln>
                  <a:solidFill>
                    <a:schemeClr val="bg1"/>
                  </a:solidFill>
                </a:ln>
              </a:rPr>
              <a:t>일</a:t>
            </a:r>
            <a:r>
              <a:rPr lang="en-US" altLang="ko-KR" b="1" dirty="0" smtClean="0">
                <a:ln>
                  <a:solidFill>
                    <a:schemeClr val="bg1"/>
                  </a:solidFill>
                </a:ln>
              </a:rPr>
              <a:t>)</a:t>
            </a:r>
            <a:endParaRPr lang="ko-KR" altLang="en-US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767326" y="1600313"/>
            <a:ext cx="112723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/>
                  </a:solidFill>
                </a:ln>
              </a:rPr>
              <a:t>100 </a:t>
            </a:r>
            <a:r>
              <a:rPr lang="ko-KR" altLang="en-US" b="1" smtClean="0">
                <a:ln>
                  <a:solidFill>
                    <a:schemeClr val="bg1"/>
                  </a:solidFill>
                </a:ln>
              </a:rPr>
              <a:t>캔디</a:t>
            </a:r>
            <a:endParaRPr lang="en-US" altLang="ko-KR" b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ko-KR" altLang="en-US" b="1" smtClean="0">
                <a:ln>
                  <a:solidFill>
                    <a:schemeClr val="bg1"/>
                  </a:solidFill>
                </a:ln>
              </a:rPr>
              <a:t>주머니</a:t>
            </a:r>
            <a:endParaRPr lang="ko-KR" altLang="en-US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248468" y="3108050"/>
            <a:ext cx="1107996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bg1"/>
                  </a:solidFill>
                </a:ln>
              </a:rPr>
              <a:t>알록달록</a:t>
            </a:r>
            <a:endParaRPr lang="en-US" altLang="ko-KR" b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ko-KR" altLang="en-US" b="1" dirty="0" smtClean="0">
                <a:ln>
                  <a:solidFill>
                    <a:schemeClr val="bg1"/>
                  </a:solidFill>
                </a:ln>
              </a:rPr>
              <a:t>목도리</a:t>
            </a:r>
            <a:endParaRPr lang="en-US" altLang="ko-KR" b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en-US" altLang="ko-KR" b="1" dirty="0" smtClean="0">
                <a:ln>
                  <a:solidFill>
                    <a:schemeClr val="bg1"/>
                  </a:solidFill>
                </a:ln>
              </a:rPr>
              <a:t>(7</a:t>
            </a:r>
            <a:r>
              <a:rPr lang="ko-KR" altLang="en-US" b="1" smtClean="0">
                <a:ln>
                  <a:solidFill>
                    <a:schemeClr val="bg1"/>
                  </a:solidFill>
                </a:ln>
              </a:rPr>
              <a:t>일</a:t>
            </a:r>
            <a:r>
              <a:rPr lang="en-US" altLang="ko-KR" b="1" dirty="0" smtClean="0">
                <a:ln>
                  <a:solidFill>
                    <a:schemeClr val="bg1"/>
                  </a:solidFill>
                </a:ln>
              </a:rPr>
              <a:t>)</a:t>
            </a:r>
            <a:endParaRPr lang="ko-KR" altLang="en-US" b="1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937171" y="3108050"/>
            <a:ext cx="1338828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bg1"/>
                  </a:solidFill>
                </a:ln>
              </a:rPr>
              <a:t>스트레이트</a:t>
            </a:r>
            <a:endParaRPr lang="en-US" altLang="ko-KR" b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ko-KR" altLang="en-US" b="1" dirty="0" err="1" smtClean="0">
                <a:ln>
                  <a:solidFill>
                    <a:schemeClr val="bg1"/>
                  </a:solidFill>
                </a:ln>
              </a:rPr>
              <a:t>핫</a:t>
            </a:r>
            <a:r>
              <a:rPr lang="ko-KR" altLang="en-US" b="1" dirty="0" smtClean="0">
                <a:ln>
                  <a:solidFill>
                    <a:schemeClr val="bg1"/>
                  </a:solidFill>
                </a:ln>
              </a:rPr>
              <a:t> 팬츠</a:t>
            </a:r>
            <a:endParaRPr lang="en-US" altLang="ko-KR" b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en-US" altLang="ko-KR" b="1" dirty="0" smtClean="0">
                <a:ln>
                  <a:solidFill>
                    <a:schemeClr val="bg1"/>
                  </a:solidFill>
                </a:ln>
              </a:rPr>
              <a:t>(7</a:t>
            </a:r>
            <a:r>
              <a:rPr lang="ko-KR" altLang="en-US" b="1" smtClean="0">
                <a:ln>
                  <a:solidFill>
                    <a:schemeClr val="bg1"/>
                  </a:solidFill>
                </a:ln>
              </a:rPr>
              <a:t>일</a:t>
            </a:r>
            <a:r>
              <a:rPr lang="en-US" altLang="ko-KR" b="1" dirty="0" smtClean="0">
                <a:ln>
                  <a:solidFill>
                    <a:schemeClr val="bg1"/>
                  </a:solidFill>
                </a:ln>
              </a:rPr>
              <a:t>)</a:t>
            </a:r>
            <a:endParaRPr lang="ko-KR" altLang="en-US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67326" y="3242084"/>
            <a:ext cx="112723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/>
                  </a:solidFill>
                </a:ln>
              </a:rPr>
              <a:t>100 </a:t>
            </a:r>
            <a:r>
              <a:rPr lang="ko-KR" altLang="en-US" b="1" smtClean="0">
                <a:ln>
                  <a:solidFill>
                    <a:schemeClr val="bg1"/>
                  </a:solidFill>
                </a:ln>
              </a:rPr>
              <a:t>캔디</a:t>
            </a:r>
            <a:endParaRPr lang="en-US" altLang="ko-KR" b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ko-KR" altLang="en-US" b="1" smtClean="0">
                <a:ln>
                  <a:solidFill>
                    <a:schemeClr val="bg1"/>
                  </a:solidFill>
                </a:ln>
              </a:rPr>
              <a:t>주머니</a:t>
            </a:r>
            <a:endParaRPr lang="ko-KR" altLang="en-US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248468" y="4873012"/>
            <a:ext cx="1107996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bg1"/>
                  </a:solidFill>
                </a:ln>
              </a:rPr>
              <a:t>알록달록</a:t>
            </a:r>
            <a:endParaRPr lang="en-US" altLang="ko-KR" b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ko-KR" altLang="en-US" b="1" dirty="0" smtClean="0">
                <a:ln>
                  <a:solidFill>
                    <a:schemeClr val="bg1"/>
                  </a:solidFill>
                </a:ln>
              </a:rPr>
              <a:t>목도리</a:t>
            </a:r>
            <a:endParaRPr lang="en-US" altLang="ko-KR" b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en-US" altLang="ko-KR" b="1" dirty="0" smtClean="0">
                <a:ln>
                  <a:solidFill>
                    <a:schemeClr val="bg1"/>
                  </a:solidFill>
                </a:ln>
              </a:rPr>
              <a:t>(7</a:t>
            </a:r>
            <a:r>
              <a:rPr lang="ko-KR" altLang="en-US" b="1" smtClean="0">
                <a:ln>
                  <a:solidFill>
                    <a:schemeClr val="bg1"/>
                  </a:solidFill>
                </a:ln>
              </a:rPr>
              <a:t>일</a:t>
            </a:r>
            <a:r>
              <a:rPr lang="en-US" altLang="ko-KR" b="1" dirty="0" smtClean="0">
                <a:ln>
                  <a:solidFill>
                    <a:schemeClr val="bg1"/>
                  </a:solidFill>
                </a:ln>
              </a:rPr>
              <a:t>)</a:t>
            </a:r>
            <a:endParaRPr lang="ko-KR" altLang="en-US" b="1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937171" y="4873012"/>
            <a:ext cx="1338828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 dirty="0" smtClean="0">
                <a:ln>
                  <a:solidFill>
                    <a:schemeClr val="bg1"/>
                  </a:solidFill>
                </a:ln>
              </a:rPr>
              <a:t>스트레이트</a:t>
            </a:r>
            <a:endParaRPr lang="en-US" altLang="ko-KR" b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ko-KR" altLang="en-US" b="1" dirty="0" err="1" smtClean="0">
                <a:ln>
                  <a:solidFill>
                    <a:schemeClr val="bg1"/>
                  </a:solidFill>
                </a:ln>
              </a:rPr>
              <a:t>핫</a:t>
            </a:r>
            <a:r>
              <a:rPr lang="ko-KR" altLang="en-US" b="1" dirty="0" smtClean="0">
                <a:ln>
                  <a:solidFill>
                    <a:schemeClr val="bg1"/>
                  </a:solidFill>
                </a:ln>
              </a:rPr>
              <a:t> 팬츠</a:t>
            </a:r>
            <a:endParaRPr lang="en-US" altLang="ko-KR" b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en-US" altLang="ko-KR" b="1" dirty="0" smtClean="0">
                <a:ln>
                  <a:solidFill>
                    <a:schemeClr val="bg1"/>
                  </a:solidFill>
                </a:ln>
              </a:rPr>
              <a:t>(7</a:t>
            </a:r>
            <a:r>
              <a:rPr lang="ko-KR" altLang="en-US" b="1" smtClean="0">
                <a:ln>
                  <a:solidFill>
                    <a:schemeClr val="bg1"/>
                  </a:solidFill>
                </a:ln>
              </a:rPr>
              <a:t>일</a:t>
            </a:r>
            <a:r>
              <a:rPr lang="en-US" altLang="ko-KR" b="1" dirty="0" smtClean="0">
                <a:ln>
                  <a:solidFill>
                    <a:schemeClr val="bg1"/>
                  </a:solidFill>
                </a:ln>
              </a:rPr>
              <a:t>)</a:t>
            </a:r>
            <a:endParaRPr lang="ko-KR" altLang="en-US" b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67326" y="5007046"/>
            <a:ext cx="112723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bg1"/>
                  </a:solidFill>
                </a:ln>
              </a:rPr>
              <a:t>100 </a:t>
            </a:r>
            <a:r>
              <a:rPr lang="ko-KR" altLang="en-US" b="1" smtClean="0">
                <a:ln>
                  <a:solidFill>
                    <a:schemeClr val="bg1"/>
                  </a:solidFill>
                </a:ln>
              </a:rPr>
              <a:t>캔디</a:t>
            </a:r>
            <a:endParaRPr lang="en-US" altLang="ko-KR" b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ko-KR" altLang="en-US" b="1" smtClean="0">
                <a:ln>
                  <a:solidFill>
                    <a:schemeClr val="bg1"/>
                  </a:solidFill>
                </a:ln>
              </a:rPr>
              <a:t>주머니</a:t>
            </a:r>
            <a:endParaRPr lang="ko-KR" altLang="en-US" b="1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669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41406" y="99143"/>
            <a:ext cx="5173892" cy="6330459"/>
            <a:chOff x="341406" y="99143"/>
            <a:chExt cx="5173892" cy="6330459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2"/>
            <a:srcRect r="66429" b="66429"/>
            <a:stretch/>
          </p:blipFill>
          <p:spPr>
            <a:xfrm>
              <a:off x="341406" y="99143"/>
              <a:ext cx="1638861" cy="1638861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/>
            <a:srcRect l="33063" r="33063" b="66591"/>
            <a:stretch/>
          </p:blipFill>
          <p:spPr>
            <a:xfrm>
              <a:off x="2110994" y="107076"/>
              <a:ext cx="1653664" cy="1630928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 rotWithShape="1">
            <a:blip r:embed="rId2"/>
            <a:srcRect l="66592" r="225" b="66591"/>
            <a:stretch/>
          </p:blipFill>
          <p:spPr>
            <a:xfrm>
              <a:off x="3895384" y="99143"/>
              <a:ext cx="1619914" cy="1630928"/>
            </a:xfrm>
            <a:prstGeom prst="rect">
              <a:avLst/>
            </a:prstGeom>
          </p:spPr>
        </p:pic>
        <p:pic>
          <p:nvPicPr>
            <p:cNvPr id="84" name="그림 83"/>
            <p:cNvPicPr>
              <a:picLocks noChangeAspect="1"/>
            </p:cNvPicPr>
            <p:nvPr/>
          </p:nvPicPr>
          <p:blipFill rotWithShape="1">
            <a:blip r:embed="rId2"/>
            <a:srcRect l="66592" t="33356" r="225" b="33235"/>
            <a:stretch/>
          </p:blipFill>
          <p:spPr>
            <a:xfrm>
              <a:off x="3895384" y="2218076"/>
              <a:ext cx="1619914" cy="1630928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 rotWithShape="1">
            <a:blip r:embed="rId2"/>
            <a:srcRect l="33409" t="33356" r="33408" b="33235"/>
            <a:stretch/>
          </p:blipFill>
          <p:spPr>
            <a:xfrm>
              <a:off x="2124698" y="2218076"/>
              <a:ext cx="1619914" cy="1630928"/>
            </a:xfrm>
            <a:prstGeom prst="rect">
              <a:avLst/>
            </a:prstGeom>
          </p:spPr>
        </p:pic>
        <p:pic>
          <p:nvPicPr>
            <p:cNvPr id="86" name="그림 85"/>
            <p:cNvPicPr>
              <a:picLocks noChangeAspect="1"/>
            </p:cNvPicPr>
            <p:nvPr/>
          </p:nvPicPr>
          <p:blipFill rotWithShape="1">
            <a:blip r:embed="rId2"/>
            <a:srcRect l="226" t="33356" r="66591" b="33235"/>
            <a:stretch/>
          </p:blipFill>
          <p:spPr>
            <a:xfrm>
              <a:off x="341406" y="2218076"/>
              <a:ext cx="1619914" cy="1630928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 rotWithShape="1">
            <a:blip r:embed="rId2"/>
            <a:srcRect l="33409" t="66366" r="33408" b="225"/>
            <a:stretch/>
          </p:blipFill>
          <p:spPr>
            <a:xfrm>
              <a:off x="2124698" y="4337009"/>
              <a:ext cx="1619914" cy="1630928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2"/>
            <a:srcRect l="66592" t="66366" r="225" b="225"/>
            <a:stretch/>
          </p:blipFill>
          <p:spPr>
            <a:xfrm>
              <a:off x="3895384" y="4337009"/>
              <a:ext cx="1619914" cy="1630928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2"/>
            <a:srcRect l="226" t="66366" r="66591" b="225"/>
            <a:stretch/>
          </p:blipFill>
          <p:spPr>
            <a:xfrm>
              <a:off x="341406" y="4337009"/>
              <a:ext cx="1619914" cy="1630928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518672" y="1743241"/>
              <a:ext cx="1316386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1200" b="1" dirty="0" smtClean="0"/>
                <a:t>알록달록 목도리</a:t>
              </a:r>
              <a:endParaRPr lang="en-US" altLang="ko-KR" sz="1200" b="1" dirty="0" smtClean="0"/>
            </a:p>
            <a:p>
              <a:pPr algn="ctr"/>
              <a:r>
                <a:rPr lang="en-US" altLang="ko-KR" sz="1200" b="1" dirty="0" smtClean="0"/>
                <a:t>(7</a:t>
              </a:r>
              <a:r>
                <a:rPr lang="ko-KR" altLang="en-US" sz="1200" b="1" smtClean="0"/>
                <a:t>일</a:t>
              </a:r>
              <a:r>
                <a:rPr lang="en-US" altLang="ko-KR" sz="1200" b="1" dirty="0" smtClean="0"/>
                <a:t>)</a:t>
              </a:r>
              <a:endParaRPr lang="ko-KR" altLang="en-US" sz="1200" b="1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18597" y="1743241"/>
              <a:ext cx="1524776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1200" b="1" dirty="0" smtClean="0"/>
                <a:t>스트레이트 </a:t>
              </a:r>
              <a:r>
                <a:rPr lang="ko-KR" altLang="en-US" sz="1200" b="1" dirty="0" err="1" smtClean="0"/>
                <a:t>핫</a:t>
              </a:r>
              <a:r>
                <a:rPr lang="ko-KR" altLang="en-US" sz="1200" b="1" dirty="0" smtClean="0"/>
                <a:t> 팬츠</a:t>
              </a:r>
              <a:endParaRPr lang="en-US" altLang="ko-KR" sz="1200" b="1" dirty="0" smtClean="0"/>
            </a:p>
            <a:p>
              <a:pPr algn="ctr"/>
              <a:r>
                <a:rPr lang="en-US" altLang="ko-KR" sz="1200" b="1" dirty="0" smtClean="0"/>
                <a:t>(7</a:t>
              </a:r>
              <a:r>
                <a:rPr lang="ko-KR" altLang="en-US" sz="1200" b="1" smtClean="0"/>
                <a:t>일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039134" y="1743241"/>
              <a:ext cx="1332417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1200" b="1" dirty="0" smtClean="0"/>
                <a:t>100 </a:t>
              </a:r>
              <a:r>
                <a:rPr lang="ko-KR" altLang="en-US" sz="1200" b="1" smtClean="0"/>
                <a:t>캔디 주머니</a:t>
              </a:r>
              <a:endParaRPr lang="ko-KR" altLang="en-US" sz="1200" b="1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18673" y="3849004"/>
              <a:ext cx="1316387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1200" b="1" dirty="0" smtClean="0"/>
                <a:t>알록달록 목도리</a:t>
              </a:r>
              <a:endParaRPr lang="en-US" altLang="ko-KR" sz="1200" b="1" dirty="0" smtClean="0"/>
            </a:p>
            <a:p>
              <a:pPr algn="ctr"/>
              <a:r>
                <a:rPr lang="en-US" altLang="ko-KR" sz="1200" b="1" dirty="0" smtClean="0"/>
                <a:t>(7</a:t>
              </a:r>
              <a:r>
                <a:rPr lang="ko-KR" altLang="en-US" sz="1200" b="1" smtClean="0"/>
                <a:t>일</a:t>
              </a:r>
              <a:r>
                <a:rPr lang="en-US" altLang="ko-KR" sz="1200" b="1" dirty="0" smtClean="0"/>
                <a:t>)</a:t>
              </a:r>
              <a:endParaRPr lang="ko-KR" altLang="en-US" sz="1200" b="1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18597" y="3849004"/>
              <a:ext cx="1524776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1200" b="1" dirty="0" smtClean="0"/>
                <a:t>스트레이트 </a:t>
              </a:r>
              <a:r>
                <a:rPr lang="ko-KR" altLang="en-US" sz="1200" b="1" dirty="0" err="1" smtClean="0"/>
                <a:t>핫</a:t>
              </a:r>
              <a:r>
                <a:rPr lang="ko-KR" altLang="en-US" sz="1200" b="1" dirty="0" smtClean="0"/>
                <a:t> 팬츠</a:t>
              </a:r>
              <a:endParaRPr lang="en-US" altLang="ko-KR" sz="1200" b="1" dirty="0" smtClean="0"/>
            </a:p>
            <a:p>
              <a:pPr algn="ctr"/>
              <a:r>
                <a:rPr lang="en-US" altLang="ko-KR" sz="1200" b="1" dirty="0" smtClean="0"/>
                <a:t>(7</a:t>
              </a:r>
              <a:r>
                <a:rPr lang="ko-KR" altLang="en-US" sz="1200" b="1" smtClean="0"/>
                <a:t>일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039134" y="3849004"/>
              <a:ext cx="1332417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1200" b="1" dirty="0" smtClean="0"/>
                <a:t>100 </a:t>
              </a:r>
              <a:r>
                <a:rPr lang="ko-KR" altLang="en-US" sz="1200" b="1" smtClean="0"/>
                <a:t>캔디 주머니</a:t>
              </a:r>
              <a:endParaRPr lang="ko-KR" altLang="en-US" sz="1200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18673" y="5967937"/>
              <a:ext cx="1316387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1200" b="1" dirty="0" smtClean="0"/>
                <a:t>알록달록 목도리</a:t>
              </a:r>
              <a:endParaRPr lang="en-US" altLang="ko-KR" sz="1200" b="1" dirty="0" smtClean="0"/>
            </a:p>
            <a:p>
              <a:pPr algn="ctr"/>
              <a:r>
                <a:rPr lang="en-US" altLang="ko-KR" sz="1200" b="1" dirty="0" smtClean="0"/>
                <a:t>(7</a:t>
              </a:r>
              <a:r>
                <a:rPr lang="ko-KR" altLang="en-US" sz="1200" b="1" smtClean="0"/>
                <a:t>일</a:t>
              </a:r>
              <a:r>
                <a:rPr lang="en-US" altLang="ko-KR" sz="1200" b="1" dirty="0" smtClean="0"/>
                <a:t>)</a:t>
              </a:r>
              <a:endParaRPr lang="ko-KR" altLang="en-US" sz="1200" b="1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18597" y="5967937"/>
              <a:ext cx="1524776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1200" b="1" dirty="0" smtClean="0"/>
                <a:t>스트레이트 </a:t>
              </a:r>
              <a:r>
                <a:rPr lang="ko-KR" altLang="en-US" sz="1200" b="1" dirty="0" err="1" smtClean="0"/>
                <a:t>핫</a:t>
              </a:r>
              <a:r>
                <a:rPr lang="ko-KR" altLang="en-US" sz="1200" b="1" dirty="0" smtClean="0"/>
                <a:t> 팬츠</a:t>
              </a:r>
              <a:endParaRPr lang="en-US" altLang="ko-KR" sz="1200" b="1" dirty="0" smtClean="0"/>
            </a:p>
            <a:p>
              <a:pPr algn="ctr"/>
              <a:r>
                <a:rPr lang="en-US" altLang="ko-KR" sz="1200" b="1" dirty="0" smtClean="0"/>
                <a:t>(7</a:t>
              </a:r>
              <a:r>
                <a:rPr lang="ko-KR" altLang="en-US" sz="1200" b="1" smtClean="0"/>
                <a:t>일</a:t>
              </a:r>
              <a:r>
                <a:rPr lang="en-US" altLang="ko-KR" sz="1200" b="1" dirty="0" smtClean="0"/>
                <a:t>)</a:t>
              </a:r>
              <a:endParaRPr lang="ko-KR" altLang="en-US" sz="1200" b="1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039134" y="5967937"/>
              <a:ext cx="1332417" cy="276999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1200" b="1" dirty="0" smtClean="0"/>
                <a:t>100 </a:t>
              </a:r>
              <a:r>
                <a:rPr lang="ko-KR" altLang="en-US" sz="1200" b="1" smtClean="0"/>
                <a:t>캔디 주머니</a:t>
              </a:r>
              <a:endParaRPr lang="ko-KR" altLang="en-US" sz="1200" b="1" dirty="0"/>
            </a:p>
          </p:txBody>
        </p:sp>
      </p:grpSp>
      <p:sp>
        <p:nvSpPr>
          <p:cNvPr id="2" name="오른쪽 화살표 1"/>
          <p:cNvSpPr/>
          <p:nvPr/>
        </p:nvSpPr>
        <p:spPr>
          <a:xfrm>
            <a:off x="5666073" y="2448212"/>
            <a:ext cx="978408" cy="1400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66429" b="66429"/>
          <a:stretch/>
        </p:blipFill>
        <p:spPr>
          <a:xfrm>
            <a:off x="6788228" y="107076"/>
            <a:ext cx="1638861" cy="163886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/>
          <a:srcRect l="33063" r="33063" b="66591"/>
          <a:stretch/>
        </p:blipFill>
        <p:spPr>
          <a:xfrm>
            <a:off x="8557816" y="115009"/>
            <a:ext cx="1653664" cy="1630928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6592" r="225" b="66591"/>
          <a:stretch/>
        </p:blipFill>
        <p:spPr>
          <a:xfrm>
            <a:off x="10342206" y="107076"/>
            <a:ext cx="1619914" cy="163092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rcRect l="66592" t="33356" r="225" b="33235"/>
          <a:stretch/>
        </p:blipFill>
        <p:spPr>
          <a:xfrm>
            <a:off x="10342206" y="2226009"/>
            <a:ext cx="1619914" cy="163092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33409" t="33356" r="33408" b="33235"/>
          <a:stretch/>
        </p:blipFill>
        <p:spPr>
          <a:xfrm>
            <a:off x="8571520" y="2226009"/>
            <a:ext cx="1619914" cy="163092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rcRect l="226" t="33356" r="66591" b="33235"/>
          <a:stretch/>
        </p:blipFill>
        <p:spPr>
          <a:xfrm>
            <a:off x="6788228" y="2226009"/>
            <a:ext cx="1619914" cy="163092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/>
          <a:srcRect l="33409" t="66366" r="33408" b="225"/>
          <a:stretch/>
        </p:blipFill>
        <p:spPr>
          <a:xfrm>
            <a:off x="8571520" y="4344942"/>
            <a:ext cx="1619914" cy="163092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rcRect l="66592" t="66366" r="225" b="225"/>
          <a:stretch/>
        </p:blipFill>
        <p:spPr>
          <a:xfrm>
            <a:off x="10342206" y="4344942"/>
            <a:ext cx="1619914" cy="163092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26" t="66366" r="66591" b="225"/>
          <a:stretch/>
        </p:blipFill>
        <p:spPr>
          <a:xfrm>
            <a:off x="6788228" y="4344942"/>
            <a:ext cx="1619914" cy="16309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965494" y="1751174"/>
            <a:ext cx="131638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알록달록 목도리</a:t>
            </a:r>
            <a:endParaRPr lang="en-US" altLang="ko-K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</a:rPr>
              <a:t>(7</a:t>
            </a:r>
            <a:r>
              <a:rPr lang="ko-KR" altLang="en-US" sz="1200" b="1" smtClean="0">
                <a:solidFill>
                  <a:schemeClr val="bg1">
                    <a:lumMod val="65000"/>
                  </a:schemeClr>
                </a:solidFill>
              </a:rPr>
              <a:t>일</a:t>
            </a: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665419" y="1751174"/>
            <a:ext cx="152477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200" b="1" dirty="0" smtClean="0"/>
              <a:t>스트레이트 </a:t>
            </a:r>
            <a:r>
              <a:rPr lang="ko-KR" altLang="en-US" sz="1200" b="1" dirty="0" err="1" smtClean="0"/>
              <a:t>핫</a:t>
            </a:r>
            <a:r>
              <a:rPr lang="ko-KR" altLang="en-US" sz="1200" b="1" dirty="0" smtClean="0"/>
              <a:t> 팬츠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(7</a:t>
            </a:r>
            <a:r>
              <a:rPr lang="ko-KR" altLang="en-US" sz="1200" b="1" smtClean="0"/>
              <a:t>일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485956" y="1751174"/>
            <a:ext cx="1332417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</a:rPr>
              <a:t>100 </a:t>
            </a:r>
            <a:r>
              <a:rPr lang="ko-KR" altLang="en-US" sz="1200" b="1" smtClean="0">
                <a:solidFill>
                  <a:schemeClr val="bg1">
                    <a:lumMod val="65000"/>
                  </a:schemeClr>
                </a:solidFill>
              </a:rPr>
              <a:t>캔디 주머니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65495" y="3856937"/>
            <a:ext cx="131638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200" b="1" dirty="0" smtClean="0"/>
              <a:t>알록달록 목도리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(7</a:t>
            </a:r>
            <a:r>
              <a:rPr lang="ko-KR" altLang="en-US" sz="1200" b="1" smtClean="0"/>
              <a:t>일</a:t>
            </a:r>
            <a:r>
              <a:rPr lang="en-US" altLang="ko-KR" sz="1200" b="1" dirty="0" smtClean="0"/>
              <a:t>)</a:t>
            </a:r>
            <a:endParaRPr lang="ko-KR" altLang="en-US" sz="1200" b="1"/>
          </a:p>
        </p:txBody>
      </p:sp>
      <p:sp>
        <p:nvSpPr>
          <p:cNvPr id="48" name="TextBox 47"/>
          <p:cNvSpPr txBox="1"/>
          <p:nvPr/>
        </p:nvSpPr>
        <p:spPr>
          <a:xfrm>
            <a:off x="8665419" y="3856937"/>
            <a:ext cx="152477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스트레이트 </a:t>
            </a:r>
            <a:r>
              <a:rPr lang="ko-KR" altLang="en-US" sz="1200" b="1" dirty="0" err="1" smtClean="0">
                <a:solidFill>
                  <a:schemeClr val="bg1">
                    <a:lumMod val="65000"/>
                  </a:schemeClr>
                </a:solidFill>
              </a:rPr>
              <a:t>핫</a:t>
            </a:r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 팬츠</a:t>
            </a:r>
            <a:endParaRPr lang="en-US" altLang="ko-K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</a:rPr>
              <a:t>(7</a:t>
            </a:r>
            <a:r>
              <a:rPr lang="ko-KR" altLang="en-US" sz="1200" b="1" smtClean="0">
                <a:solidFill>
                  <a:schemeClr val="bg1">
                    <a:lumMod val="65000"/>
                  </a:schemeClr>
                </a:solidFill>
              </a:rPr>
              <a:t>일</a:t>
            </a: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485956" y="3856937"/>
            <a:ext cx="1332417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1200" b="1" dirty="0" smtClean="0"/>
              <a:t>100 </a:t>
            </a:r>
            <a:r>
              <a:rPr lang="ko-KR" altLang="en-US" sz="1200" b="1" smtClean="0"/>
              <a:t>캔디 주머니</a:t>
            </a:r>
            <a:endParaRPr lang="ko-KR" altLang="en-US" sz="1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965495" y="5975870"/>
            <a:ext cx="1316387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65000"/>
                  </a:schemeClr>
                </a:solidFill>
              </a:rPr>
              <a:t>알록달록 목도리</a:t>
            </a:r>
            <a:endParaRPr lang="en-US" altLang="ko-KR" sz="12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</a:rPr>
              <a:t>(7</a:t>
            </a:r>
            <a:r>
              <a:rPr lang="ko-KR" altLang="en-US" sz="1200" b="1" smtClean="0">
                <a:solidFill>
                  <a:schemeClr val="bg1">
                    <a:lumMod val="65000"/>
                  </a:schemeClr>
                </a:solidFill>
              </a:rPr>
              <a:t>일</a:t>
            </a:r>
            <a:r>
              <a:rPr lang="en-US" altLang="ko-KR" sz="12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12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665419" y="5975870"/>
            <a:ext cx="152477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ko-KR" altLang="en-US" sz="1200" b="1" dirty="0" smtClean="0"/>
              <a:t>스트레이트 </a:t>
            </a:r>
            <a:r>
              <a:rPr lang="ko-KR" altLang="en-US" sz="1200" b="1" dirty="0" err="1" smtClean="0"/>
              <a:t>핫</a:t>
            </a:r>
            <a:r>
              <a:rPr lang="ko-KR" altLang="en-US" sz="1200" b="1" dirty="0" smtClean="0"/>
              <a:t> 팬츠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(7</a:t>
            </a:r>
            <a:r>
              <a:rPr lang="ko-KR" altLang="en-US" sz="1200" b="1" smtClean="0"/>
              <a:t>일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10485956" y="5975870"/>
            <a:ext cx="1332417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1200" b="1" dirty="0" smtClean="0"/>
              <a:t>100 </a:t>
            </a:r>
            <a:r>
              <a:rPr lang="ko-KR" altLang="en-US" sz="1200" b="1" smtClean="0"/>
              <a:t>캔디 주머니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5671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7427390" y="459610"/>
            <a:ext cx="4184689" cy="5690718"/>
            <a:chOff x="5331603" y="713070"/>
            <a:chExt cx="3804263" cy="5173380"/>
          </a:xfrm>
        </p:grpSpPr>
        <p:sp>
          <p:nvSpPr>
            <p:cNvPr id="31" name="직사각형 30"/>
            <p:cNvSpPr/>
            <p:nvPr/>
          </p:nvSpPr>
          <p:spPr>
            <a:xfrm>
              <a:off x="5335391" y="713070"/>
              <a:ext cx="3800475" cy="448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엠스타</a:t>
              </a:r>
              <a:r>
                <a:rPr lang="ko-KR" altLang="en-US" dirty="0" smtClean="0"/>
                <a:t> 복권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331603" y="1161338"/>
              <a:ext cx="3800475" cy="472511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아래 나열된 아이템 중 원하시는 것을 클릭하셔서 자신의 운을 시험해 보세요</a:t>
              </a:r>
              <a:r>
                <a:rPr lang="en-US" altLang="ko-KR" sz="1000" dirty="0" smtClean="0"/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 smtClean="0"/>
                <a:t>만약 아이템을 얻지 못하시면 다른 것을 클릭해서 획득 기회를 노려 보세요</a:t>
              </a:r>
              <a:r>
                <a:rPr lang="en-US" altLang="ko-KR" sz="1000" dirty="0" smtClean="0"/>
                <a:t>.</a:t>
              </a:r>
              <a:endParaRPr lang="ko-KR" altLang="en-US" sz="100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686675" y="1630392"/>
            <a:ext cx="3692848" cy="4519936"/>
            <a:chOff x="6896100" y="791453"/>
            <a:chExt cx="3692848" cy="4519936"/>
          </a:xfrm>
        </p:grpSpPr>
        <p:grpSp>
          <p:nvGrpSpPr>
            <p:cNvPr id="23" name="그룹 22"/>
            <p:cNvGrpSpPr/>
            <p:nvPr/>
          </p:nvGrpSpPr>
          <p:grpSpPr>
            <a:xfrm>
              <a:off x="6896100" y="791453"/>
              <a:ext cx="3692848" cy="4188832"/>
              <a:chOff x="3414806" y="159241"/>
              <a:chExt cx="5173892" cy="5868794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/>
              <a:srcRect r="66429" b="66429"/>
              <a:stretch/>
            </p:blipFill>
            <p:spPr>
              <a:xfrm>
                <a:off x="3414806" y="159241"/>
                <a:ext cx="1638861" cy="1638861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/>
              <a:srcRect l="33063" r="33063" b="66591"/>
              <a:stretch/>
            </p:blipFill>
            <p:spPr>
              <a:xfrm>
                <a:off x="5184394" y="167174"/>
                <a:ext cx="1653664" cy="1630928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2"/>
              <a:srcRect l="66592" r="225" b="66591"/>
              <a:stretch/>
            </p:blipFill>
            <p:spPr>
              <a:xfrm>
                <a:off x="6968784" y="159241"/>
                <a:ext cx="1619914" cy="1630928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2"/>
              <a:srcRect l="66592" t="33356" r="225" b="33235"/>
              <a:stretch/>
            </p:blipFill>
            <p:spPr>
              <a:xfrm>
                <a:off x="6968784" y="2278174"/>
                <a:ext cx="1619914" cy="1630928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2"/>
              <a:srcRect l="33409" t="33356" r="33408" b="33235"/>
              <a:stretch/>
            </p:blipFill>
            <p:spPr>
              <a:xfrm>
                <a:off x="5198098" y="2278174"/>
                <a:ext cx="1619914" cy="1630928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2"/>
              <a:srcRect l="226" t="33356" r="66591" b="33235"/>
              <a:stretch/>
            </p:blipFill>
            <p:spPr>
              <a:xfrm>
                <a:off x="3414806" y="2278174"/>
                <a:ext cx="1619914" cy="1630928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 rotWithShape="1">
              <a:blip r:embed="rId2"/>
              <a:srcRect l="33409" t="66366" r="33408" b="225"/>
              <a:stretch/>
            </p:blipFill>
            <p:spPr>
              <a:xfrm>
                <a:off x="5198098" y="4397107"/>
                <a:ext cx="1619914" cy="1630928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2"/>
              <a:srcRect l="66592" t="66366" r="225" b="225"/>
              <a:stretch/>
            </p:blipFill>
            <p:spPr>
              <a:xfrm>
                <a:off x="6968784" y="4397107"/>
                <a:ext cx="1619914" cy="1630928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/>
              <a:srcRect l="226" t="66366" r="66591" b="225"/>
              <a:stretch/>
            </p:blipFill>
            <p:spPr>
              <a:xfrm>
                <a:off x="3414806" y="4397107"/>
                <a:ext cx="1619914" cy="1630928"/>
              </a:xfrm>
              <a:prstGeom prst="rect">
                <a:avLst/>
              </a:prstGeom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6896100" y="1957602"/>
              <a:ext cx="103265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900" b="1" dirty="0" smtClean="0"/>
                <a:t>알록달록 목도리</a:t>
              </a:r>
              <a:endParaRPr lang="en-US" altLang="ko-KR" sz="900" b="1" dirty="0" smtClean="0"/>
            </a:p>
            <a:p>
              <a:pPr algn="ctr"/>
              <a:r>
                <a:rPr lang="en-US" altLang="ko-KR" sz="900" b="1" dirty="0" smtClean="0"/>
                <a:t>(7</a:t>
              </a:r>
              <a:r>
                <a:rPr lang="ko-KR" altLang="en-US" sz="900" b="1" smtClean="0"/>
                <a:t>일</a:t>
              </a:r>
              <a:r>
                <a:rPr lang="en-US" altLang="ko-KR" sz="900" b="1" dirty="0" smtClean="0"/>
                <a:t>)</a:t>
              </a:r>
              <a:endParaRPr lang="ko-KR" altLang="en-US" sz="900" b="1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36981" y="1957602"/>
              <a:ext cx="1188146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900" b="1" dirty="0" smtClean="0"/>
                <a:t>스트레이트 </a:t>
              </a:r>
              <a:r>
                <a:rPr lang="ko-KR" altLang="en-US" sz="900" b="1" dirty="0" err="1" smtClean="0"/>
                <a:t>핫</a:t>
              </a:r>
              <a:r>
                <a:rPr lang="ko-KR" altLang="en-US" sz="900" b="1" dirty="0" smtClean="0"/>
                <a:t> 팬츠</a:t>
              </a:r>
              <a:endParaRPr lang="en-US" altLang="ko-KR" sz="900" b="1" dirty="0" smtClean="0"/>
            </a:p>
            <a:p>
              <a:pPr algn="ctr"/>
              <a:r>
                <a:rPr lang="en-US" altLang="ko-KR" sz="900" b="1" dirty="0" smtClean="0"/>
                <a:t>(7</a:t>
              </a:r>
              <a:r>
                <a:rPr lang="ko-KR" altLang="en-US" sz="900" b="1" smtClean="0"/>
                <a:t>일</a:t>
              </a:r>
              <a:r>
                <a:rPr lang="en-US" altLang="ko-KR" sz="900" b="1" dirty="0" smtClean="0"/>
                <a:t>)</a:t>
              </a:r>
              <a:endParaRPr lang="ko-KR" altLang="en-US" sz="9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32739" y="1957602"/>
              <a:ext cx="1043876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900" b="1" dirty="0" smtClean="0"/>
                <a:t>100 </a:t>
              </a:r>
              <a:r>
                <a:rPr lang="ko-KR" altLang="en-US" sz="900" b="1" smtClean="0"/>
                <a:t>캔디 주머니</a:t>
              </a:r>
              <a:endParaRPr lang="ko-KR" altLang="en-US" sz="9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96100" y="3467903"/>
              <a:ext cx="103265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900" b="1" dirty="0" smtClean="0"/>
                <a:t>알록달록 목도리</a:t>
              </a:r>
              <a:endParaRPr lang="en-US" altLang="ko-KR" sz="900" b="1" dirty="0" smtClean="0"/>
            </a:p>
            <a:p>
              <a:pPr algn="ctr"/>
              <a:r>
                <a:rPr lang="en-US" altLang="ko-KR" sz="900" b="1" dirty="0" smtClean="0"/>
                <a:t>(7</a:t>
              </a:r>
              <a:r>
                <a:rPr lang="ko-KR" altLang="en-US" sz="900" b="1" smtClean="0"/>
                <a:t>일</a:t>
              </a:r>
              <a:r>
                <a:rPr lang="en-US" altLang="ko-KR" sz="900" b="1" dirty="0" smtClean="0"/>
                <a:t>)</a:t>
              </a:r>
              <a:endParaRPr lang="ko-KR" altLang="en-US" sz="900" b="1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136981" y="3467903"/>
              <a:ext cx="1188146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900" b="1" dirty="0" smtClean="0"/>
                <a:t>스트레이트 </a:t>
              </a:r>
              <a:r>
                <a:rPr lang="ko-KR" altLang="en-US" sz="900" b="1" dirty="0" err="1" smtClean="0"/>
                <a:t>핫</a:t>
              </a:r>
              <a:r>
                <a:rPr lang="ko-KR" altLang="en-US" sz="900" b="1" dirty="0" smtClean="0"/>
                <a:t> 팬츠</a:t>
              </a:r>
              <a:endParaRPr lang="en-US" altLang="ko-KR" sz="900" b="1" dirty="0" smtClean="0"/>
            </a:p>
            <a:p>
              <a:pPr algn="ctr"/>
              <a:r>
                <a:rPr lang="en-US" altLang="ko-KR" sz="900" b="1" dirty="0" smtClean="0"/>
                <a:t>(7</a:t>
              </a:r>
              <a:r>
                <a:rPr lang="ko-KR" altLang="en-US" sz="900" b="1" smtClean="0"/>
                <a:t>일</a:t>
              </a:r>
              <a:r>
                <a:rPr lang="en-US" altLang="ko-KR" sz="900" b="1" dirty="0" smtClean="0"/>
                <a:t>)</a:t>
              </a:r>
              <a:endParaRPr lang="ko-KR" altLang="en-US" sz="9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32739" y="3467903"/>
              <a:ext cx="1043876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900" b="1" dirty="0" smtClean="0"/>
                <a:t>100 </a:t>
              </a:r>
              <a:r>
                <a:rPr lang="ko-KR" altLang="en-US" sz="900" b="1" smtClean="0"/>
                <a:t>캔디 주머니</a:t>
              </a:r>
              <a:endParaRPr lang="ko-KR" altLang="en-US" sz="9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38155" y="4942057"/>
              <a:ext cx="1032655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900" b="1" dirty="0" smtClean="0"/>
                <a:t>알록달록 목도리</a:t>
              </a:r>
              <a:endParaRPr lang="en-US" altLang="ko-KR" sz="900" b="1" dirty="0" smtClean="0"/>
            </a:p>
            <a:p>
              <a:pPr algn="ctr"/>
              <a:r>
                <a:rPr lang="en-US" altLang="ko-KR" sz="900" b="1" dirty="0" smtClean="0"/>
                <a:t>(7</a:t>
              </a:r>
              <a:r>
                <a:rPr lang="ko-KR" altLang="en-US" sz="900" b="1" smtClean="0"/>
                <a:t>일</a:t>
              </a:r>
              <a:r>
                <a:rPr lang="en-US" altLang="ko-KR" sz="900" b="1" dirty="0" smtClean="0"/>
                <a:t>)</a:t>
              </a:r>
              <a:endParaRPr lang="ko-KR" altLang="en-US" sz="900" b="1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79036" y="4942057"/>
              <a:ext cx="1188146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900" b="1" dirty="0" smtClean="0"/>
                <a:t>스트레이트 </a:t>
              </a:r>
              <a:r>
                <a:rPr lang="ko-KR" altLang="en-US" sz="900" b="1" dirty="0" err="1" smtClean="0"/>
                <a:t>핫</a:t>
              </a:r>
              <a:r>
                <a:rPr lang="ko-KR" altLang="en-US" sz="900" b="1" dirty="0" smtClean="0"/>
                <a:t> 팬츠</a:t>
              </a:r>
              <a:endParaRPr lang="en-US" altLang="ko-KR" sz="900" b="1" dirty="0" smtClean="0"/>
            </a:p>
            <a:p>
              <a:pPr algn="ctr"/>
              <a:r>
                <a:rPr lang="en-US" altLang="ko-KR" sz="900" b="1" dirty="0" smtClean="0"/>
                <a:t>(7</a:t>
              </a:r>
              <a:r>
                <a:rPr lang="ko-KR" altLang="en-US" sz="900" b="1" smtClean="0"/>
                <a:t>일</a:t>
              </a:r>
              <a:r>
                <a:rPr lang="en-US" altLang="ko-KR" sz="900" b="1" dirty="0" smtClean="0"/>
                <a:t>)</a:t>
              </a:r>
              <a:endParaRPr lang="ko-KR" altLang="en-US" sz="9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74794" y="4942057"/>
              <a:ext cx="1043876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900" b="1" dirty="0" smtClean="0"/>
                <a:t>100 </a:t>
              </a:r>
              <a:r>
                <a:rPr lang="ko-KR" altLang="en-US" sz="900" b="1" smtClean="0"/>
                <a:t>캔디 주머니</a:t>
              </a:r>
              <a:endParaRPr lang="ko-KR" altLang="en-US" sz="900" b="1" dirty="0"/>
            </a:p>
          </p:txBody>
        </p:sp>
      </p:grpSp>
      <p:sp>
        <p:nvSpPr>
          <p:cNvPr id="34" name="곱셈 기호 33"/>
          <p:cNvSpPr/>
          <p:nvPr/>
        </p:nvSpPr>
        <p:spPr>
          <a:xfrm>
            <a:off x="11075985" y="471961"/>
            <a:ext cx="466520" cy="466520"/>
          </a:xfrm>
          <a:prstGeom prst="mathMultipl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섬 아이콘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86523" y1="39258" x2="81738" y2="69434"/>
                        <a14:backgroundMark x1="29590" y1="63379" x2="28320" y2="67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07" t="22560" r="17762" b="23235"/>
          <a:stretch/>
        </p:blipFill>
        <p:spPr bwMode="auto">
          <a:xfrm>
            <a:off x="4798701" y="3758615"/>
            <a:ext cx="24003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순서도: 판단 36"/>
          <p:cNvSpPr/>
          <p:nvPr/>
        </p:nvSpPr>
        <p:spPr>
          <a:xfrm>
            <a:off x="3800475" y="2638425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1603355" y="3251073"/>
            <a:ext cx="2571750" cy="2510487"/>
            <a:chOff x="1603355" y="3251073"/>
            <a:chExt cx="2571750" cy="2510487"/>
          </a:xfrm>
        </p:grpSpPr>
        <p:pic>
          <p:nvPicPr>
            <p:cNvPr id="2052" name="Picture 4" descr="보물상자 아이콘에 대한 이미지 검색결과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4" t="77229" r="57111" b="3027"/>
            <a:stretch/>
          </p:blipFill>
          <p:spPr bwMode="auto">
            <a:xfrm>
              <a:off x="1603355" y="3251073"/>
              <a:ext cx="2571750" cy="2495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9" name="그룹 38"/>
            <p:cNvGrpSpPr/>
            <p:nvPr/>
          </p:nvGrpSpPr>
          <p:grpSpPr>
            <a:xfrm>
              <a:off x="3040782" y="4847160"/>
              <a:ext cx="914400" cy="914400"/>
              <a:chOff x="1809750" y="2981207"/>
              <a:chExt cx="914400" cy="914400"/>
            </a:xfrm>
          </p:grpSpPr>
          <p:sp>
            <p:nvSpPr>
              <p:cNvPr id="35" name="타원 34"/>
              <p:cNvSpPr/>
              <p:nvPr/>
            </p:nvSpPr>
            <p:spPr>
              <a:xfrm>
                <a:off x="1809750" y="298120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원형 35"/>
              <p:cNvSpPr/>
              <p:nvPr/>
            </p:nvSpPr>
            <p:spPr>
              <a:xfrm rot="5400000">
                <a:off x="1809750" y="2981207"/>
                <a:ext cx="914400" cy="914400"/>
              </a:xfrm>
              <a:prstGeom prst="pie">
                <a:avLst>
                  <a:gd name="adj1" fmla="val 10847521"/>
                  <a:gd name="adj2" fmla="val 1620000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220591" y="3392048"/>
                <a:ext cx="92717" cy="927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다이아몬드 37"/>
              <p:cNvSpPr/>
              <p:nvPr/>
            </p:nvSpPr>
            <p:spPr>
              <a:xfrm rot="3600000">
                <a:off x="2068666" y="3369469"/>
                <a:ext cx="87006" cy="328494"/>
              </a:xfrm>
              <a:prstGeom prst="diamond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724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/>
          <p:cNvGrpSpPr/>
          <p:nvPr/>
        </p:nvGrpSpPr>
        <p:grpSpPr>
          <a:xfrm>
            <a:off x="3769790" y="469135"/>
            <a:ext cx="4184689" cy="5690718"/>
            <a:chOff x="3769790" y="469135"/>
            <a:chExt cx="4184689" cy="5690718"/>
          </a:xfrm>
        </p:grpSpPr>
        <p:grpSp>
          <p:nvGrpSpPr>
            <p:cNvPr id="79" name="그룹 78"/>
            <p:cNvGrpSpPr/>
            <p:nvPr/>
          </p:nvGrpSpPr>
          <p:grpSpPr>
            <a:xfrm>
              <a:off x="3769790" y="469135"/>
              <a:ext cx="4184689" cy="5690718"/>
              <a:chOff x="5331603" y="713070"/>
              <a:chExt cx="3804263" cy="5173380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5335391" y="713070"/>
                <a:ext cx="3800475" cy="4482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욕망의 상자</a:t>
                </a:r>
                <a:endParaRPr lang="ko-KR" altLang="en-US" dirty="0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331603" y="1161338"/>
                <a:ext cx="3800475" cy="47251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900" dirty="0" smtClean="0"/>
                  <a:t>아래 상자 중 하나를 클릭하시면 운에 따라 상자가 열리고 상자 속 보상이 지급됩니다</a:t>
                </a:r>
                <a:r>
                  <a:rPr lang="en-US" altLang="ko-KR" sz="900" dirty="0" smtClean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900" dirty="0" smtClean="0"/>
                  <a:t>원하시는 보상 획득에 실패해도 포기하지 마시고 다른 상자에 도전해보세요</a:t>
                </a:r>
                <a:r>
                  <a:rPr lang="en-US" altLang="ko-KR" sz="900" dirty="0" smtClean="0"/>
                  <a:t>!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900" dirty="0" smtClean="0"/>
                  <a:t>5</a:t>
                </a:r>
                <a:r>
                  <a:rPr lang="ko-KR" altLang="en-US" sz="900" smtClean="0"/>
                  <a:t>분 안에 아이템을 획득하셔야 하며 </a:t>
                </a:r>
                <a:r>
                  <a:rPr lang="en-US" altLang="ko-KR" sz="900" dirty="0" smtClean="0"/>
                  <a:t>5</a:t>
                </a:r>
                <a:r>
                  <a:rPr lang="ko-KR" altLang="en-US" sz="900" smtClean="0"/>
                  <a:t>분이 지난 이후에도 보상을 지급 받지 못한 경우 기본 보상이 지급됩니다</a:t>
                </a:r>
                <a:r>
                  <a:rPr lang="en-US" altLang="ko-KR" sz="900" dirty="0" smtClean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900" dirty="0" smtClean="0"/>
                  <a:t>만약 보상을 지급 받지 못한 상태에서 </a:t>
                </a:r>
                <a:r>
                  <a:rPr lang="en-US" altLang="ko-KR" sz="900" dirty="0" smtClean="0"/>
                  <a:t>UI</a:t>
                </a:r>
                <a:r>
                  <a:rPr lang="ko-KR" altLang="en-US" sz="900" smtClean="0"/>
                  <a:t>가 종료될 경우 기본 보상이 지급됩니다</a:t>
                </a:r>
                <a:r>
                  <a:rPr lang="en-US" altLang="ko-KR" sz="900" dirty="0" smtClean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ko-KR" altLang="en-US" sz="1000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3933060" y="2224261"/>
              <a:ext cx="3853981" cy="3853981"/>
              <a:chOff x="9442919" y="4114800"/>
              <a:chExt cx="2743200" cy="27432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9442919" y="41148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0357319" y="41148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1271719" y="41148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9442919" y="50292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0357319" y="50292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271719" y="50292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9442919" y="59436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0357319" y="59436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1271719" y="594360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045743" y="2208636"/>
              <a:ext cx="1073186" cy="1047621"/>
              <a:chOff x="1603355" y="3251073"/>
              <a:chExt cx="2571750" cy="2510487"/>
            </a:xfrm>
          </p:grpSpPr>
          <p:pic>
            <p:nvPicPr>
              <p:cNvPr id="15" name="Picture 4" descr="보물상자 아이콘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04" t="77229" r="57111" b="3027"/>
              <a:stretch/>
            </p:blipFill>
            <p:spPr bwMode="auto">
              <a:xfrm>
                <a:off x="1603355" y="3251073"/>
                <a:ext cx="2571750" cy="2495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" name="그룹 15"/>
              <p:cNvGrpSpPr/>
              <p:nvPr/>
            </p:nvGrpSpPr>
            <p:grpSpPr>
              <a:xfrm>
                <a:off x="3040782" y="4847160"/>
                <a:ext cx="914400" cy="914400"/>
                <a:chOff x="1809750" y="2981207"/>
                <a:chExt cx="914400" cy="914400"/>
              </a:xfrm>
            </p:grpSpPr>
            <p:sp>
              <p:nvSpPr>
                <p:cNvPr id="17" name="타원 16"/>
                <p:cNvSpPr/>
                <p:nvPr/>
              </p:nvSpPr>
              <p:spPr>
                <a:xfrm>
                  <a:off x="1809750" y="298120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원형 17"/>
                <p:cNvSpPr/>
                <p:nvPr/>
              </p:nvSpPr>
              <p:spPr>
                <a:xfrm rot="5400000">
                  <a:off x="1809750" y="2981207"/>
                  <a:ext cx="914400" cy="914400"/>
                </a:xfrm>
                <a:prstGeom prst="pie">
                  <a:avLst>
                    <a:gd name="adj1" fmla="val 10847521"/>
                    <a:gd name="adj2" fmla="val 162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타원 18"/>
                <p:cNvSpPr/>
                <p:nvPr/>
              </p:nvSpPr>
              <p:spPr>
                <a:xfrm>
                  <a:off x="2220591" y="3392048"/>
                  <a:ext cx="92717" cy="9271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다이아몬드 19"/>
                <p:cNvSpPr/>
                <p:nvPr/>
              </p:nvSpPr>
              <p:spPr>
                <a:xfrm rot="3600000">
                  <a:off x="2068666" y="3369469"/>
                  <a:ext cx="87006" cy="328494"/>
                </a:xfrm>
                <a:prstGeom prst="diamon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1" name="그룹 20"/>
            <p:cNvGrpSpPr/>
            <p:nvPr/>
          </p:nvGrpSpPr>
          <p:grpSpPr>
            <a:xfrm>
              <a:off x="5330403" y="2208636"/>
              <a:ext cx="1073186" cy="1047621"/>
              <a:chOff x="1603355" y="3251073"/>
              <a:chExt cx="2571750" cy="2510487"/>
            </a:xfrm>
          </p:grpSpPr>
          <p:pic>
            <p:nvPicPr>
              <p:cNvPr id="22" name="Picture 4" descr="보물상자 아이콘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04" t="77229" r="57111" b="3027"/>
              <a:stretch/>
            </p:blipFill>
            <p:spPr bwMode="auto">
              <a:xfrm>
                <a:off x="1603355" y="3251073"/>
                <a:ext cx="2571750" cy="2495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3" name="그룹 22"/>
              <p:cNvGrpSpPr/>
              <p:nvPr/>
            </p:nvGrpSpPr>
            <p:grpSpPr>
              <a:xfrm>
                <a:off x="3040782" y="4847160"/>
                <a:ext cx="914400" cy="914400"/>
                <a:chOff x="1809750" y="2981207"/>
                <a:chExt cx="914400" cy="914400"/>
              </a:xfrm>
            </p:grpSpPr>
            <p:sp>
              <p:nvSpPr>
                <p:cNvPr id="24" name="타원 23"/>
                <p:cNvSpPr/>
                <p:nvPr/>
              </p:nvSpPr>
              <p:spPr>
                <a:xfrm>
                  <a:off x="1809750" y="298120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원형 24"/>
                <p:cNvSpPr/>
                <p:nvPr/>
              </p:nvSpPr>
              <p:spPr>
                <a:xfrm rot="5400000">
                  <a:off x="1809750" y="2981207"/>
                  <a:ext cx="914400" cy="914400"/>
                </a:xfrm>
                <a:prstGeom prst="pie">
                  <a:avLst>
                    <a:gd name="adj1" fmla="val 10847521"/>
                    <a:gd name="adj2" fmla="val 162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타원 25"/>
                <p:cNvSpPr/>
                <p:nvPr/>
              </p:nvSpPr>
              <p:spPr>
                <a:xfrm>
                  <a:off x="2220591" y="3392048"/>
                  <a:ext cx="92717" cy="9271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다이아몬드 26"/>
                <p:cNvSpPr/>
                <p:nvPr/>
              </p:nvSpPr>
              <p:spPr>
                <a:xfrm rot="3600000">
                  <a:off x="2068666" y="3369469"/>
                  <a:ext cx="87006" cy="328494"/>
                </a:xfrm>
                <a:prstGeom prst="diamon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" name="그룹 27"/>
            <p:cNvGrpSpPr/>
            <p:nvPr/>
          </p:nvGrpSpPr>
          <p:grpSpPr>
            <a:xfrm>
              <a:off x="6615063" y="2208636"/>
              <a:ext cx="1073186" cy="1047621"/>
              <a:chOff x="1603355" y="3251073"/>
              <a:chExt cx="2571750" cy="2510487"/>
            </a:xfrm>
          </p:grpSpPr>
          <p:pic>
            <p:nvPicPr>
              <p:cNvPr id="29" name="Picture 4" descr="보물상자 아이콘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04" t="77229" r="57111" b="3027"/>
              <a:stretch/>
            </p:blipFill>
            <p:spPr bwMode="auto">
              <a:xfrm>
                <a:off x="1603355" y="3251073"/>
                <a:ext cx="2571750" cy="2495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" name="그룹 29"/>
              <p:cNvGrpSpPr/>
              <p:nvPr/>
            </p:nvGrpSpPr>
            <p:grpSpPr>
              <a:xfrm>
                <a:off x="3040782" y="4847160"/>
                <a:ext cx="914400" cy="914400"/>
                <a:chOff x="1809750" y="2981207"/>
                <a:chExt cx="914400" cy="914400"/>
              </a:xfrm>
            </p:grpSpPr>
            <p:sp>
              <p:nvSpPr>
                <p:cNvPr id="31" name="타원 30"/>
                <p:cNvSpPr/>
                <p:nvPr/>
              </p:nvSpPr>
              <p:spPr>
                <a:xfrm>
                  <a:off x="1809750" y="298120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원형 31"/>
                <p:cNvSpPr/>
                <p:nvPr/>
              </p:nvSpPr>
              <p:spPr>
                <a:xfrm rot="5400000">
                  <a:off x="1809750" y="2981207"/>
                  <a:ext cx="914400" cy="914400"/>
                </a:xfrm>
                <a:prstGeom prst="pie">
                  <a:avLst>
                    <a:gd name="adj1" fmla="val 10847521"/>
                    <a:gd name="adj2" fmla="val 162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2220591" y="3392048"/>
                  <a:ext cx="92717" cy="9271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다이아몬드 33"/>
                <p:cNvSpPr/>
                <p:nvPr/>
              </p:nvSpPr>
              <p:spPr>
                <a:xfrm rot="3600000">
                  <a:off x="2068666" y="3369469"/>
                  <a:ext cx="87006" cy="328494"/>
                </a:xfrm>
                <a:prstGeom prst="diamon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35" name="그룹 34"/>
            <p:cNvGrpSpPr/>
            <p:nvPr/>
          </p:nvGrpSpPr>
          <p:grpSpPr>
            <a:xfrm>
              <a:off x="4045743" y="3520965"/>
              <a:ext cx="1073186" cy="1047621"/>
              <a:chOff x="1603355" y="3251073"/>
              <a:chExt cx="2571750" cy="2510487"/>
            </a:xfrm>
          </p:grpSpPr>
          <p:pic>
            <p:nvPicPr>
              <p:cNvPr id="36" name="Picture 4" descr="보물상자 아이콘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04" t="77229" r="57111" b="3027"/>
              <a:stretch/>
            </p:blipFill>
            <p:spPr bwMode="auto">
              <a:xfrm>
                <a:off x="1603355" y="3251073"/>
                <a:ext cx="2571750" cy="2495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7" name="그룹 36"/>
              <p:cNvGrpSpPr/>
              <p:nvPr/>
            </p:nvGrpSpPr>
            <p:grpSpPr>
              <a:xfrm>
                <a:off x="3040782" y="4847160"/>
                <a:ext cx="914400" cy="914400"/>
                <a:chOff x="1809750" y="2981207"/>
                <a:chExt cx="914400" cy="914400"/>
              </a:xfrm>
            </p:grpSpPr>
            <p:sp>
              <p:nvSpPr>
                <p:cNvPr id="38" name="타원 37"/>
                <p:cNvSpPr/>
                <p:nvPr/>
              </p:nvSpPr>
              <p:spPr>
                <a:xfrm>
                  <a:off x="1809750" y="298120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원형 38"/>
                <p:cNvSpPr/>
                <p:nvPr/>
              </p:nvSpPr>
              <p:spPr>
                <a:xfrm rot="5400000">
                  <a:off x="1809750" y="2981207"/>
                  <a:ext cx="914400" cy="914400"/>
                </a:xfrm>
                <a:prstGeom prst="pie">
                  <a:avLst>
                    <a:gd name="adj1" fmla="val 10847521"/>
                    <a:gd name="adj2" fmla="val 162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타원 39"/>
                <p:cNvSpPr/>
                <p:nvPr/>
              </p:nvSpPr>
              <p:spPr>
                <a:xfrm>
                  <a:off x="2220591" y="3392048"/>
                  <a:ext cx="92717" cy="9271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다이아몬드 40"/>
                <p:cNvSpPr/>
                <p:nvPr/>
              </p:nvSpPr>
              <p:spPr>
                <a:xfrm rot="3600000">
                  <a:off x="2068666" y="3369469"/>
                  <a:ext cx="87006" cy="328494"/>
                </a:xfrm>
                <a:prstGeom prst="diamon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2" name="그룹 41"/>
            <p:cNvGrpSpPr/>
            <p:nvPr/>
          </p:nvGrpSpPr>
          <p:grpSpPr>
            <a:xfrm>
              <a:off x="5330403" y="3520965"/>
              <a:ext cx="1073186" cy="1047621"/>
              <a:chOff x="1603355" y="3251073"/>
              <a:chExt cx="2571750" cy="2510487"/>
            </a:xfrm>
          </p:grpSpPr>
          <p:pic>
            <p:nvPicPr>
              <p:cNvPr id="43" name="Picture 4" descr="보물상자 아이콘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04" t="77229" r="57111" b="3027"/>
              <a:stretch/>
            </p:blipFill>
            <p:spPr bwMode="auto">
              <a:xfrm>
                <a:off x="1603355" y="3251073"/>
                <a:ext cx="2571750" cy="2495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4" name="그룹 43"/>
              <p:cNvGrpSpPr/>
              <p:nvPr/>
            </p:nvGrpSpPr>
            <p:grpSpPr>
              <a:xfrm>
                <a:off x="3040782" y="4847160"/>
                <a:ext cx="914400" cy="914400"/>
                <a:chOff x="1809750" y="2981207"/>
                <a:chExt cx="914400" cy="914400"/>
              </a:xfrm>
            </p:grpSpPr>
            <p:sp>
              <p:nvSpPr>
                <p:cNvPr id="45" name="타원 44"/>
                <p:cNvSpPr/>
                <p:nvPr/>
              </p:nvSpPr>
              <p:spPr>
                <a:xfrm>
                  <a:off x="1809750" y="298120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원형 45"/>
                <p:cNvSpPr/>
                <p:nvPr/>
              </p:nvSpPr>
              <p:spPr>
                <a:xfrm rot="5400000">
                  <a:off x="1809750" y="2981207"/>
                  <a:ext cx="914400" cy="914400"/>
                </a:xfrm>
                <a:prstGeom prst="pie">
                  <a:avLst>
                    <a:gd name="adj1" fmla="val 10847521"/>
                    <a:gd name="adj2" fmla="val 162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>
                  <a:off x="2220591" y="3392048"/>
                  <a:ext cx="92717" cy="9271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다이아몬드 47"/>
                <p:cNvSpPr/>
                <p:nvPr/>
              </p:nvSpPr>
              <p:spPr>
                <a:xfrm rot="3600000">
                  <a:off x="2068666" y="3369469"/>
                  <a:ext cx="87006" cy="328494"/>
                </a:xfrm>
                <a:prstGeom prst="diamon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49" name="그룹 48"/>
            <p:cNvGrpSpPr/>
            <p:nvPr/>
          </p:nvGrpSpPr>
          <p:grpSpPr>
            <a:xfrm>
              <a:off x="6615063" y="3520965"/>
              <a:ext cx="1073186" cy="1047621"/>
              <a:chOff x="1603355" y="3251073"/>
              <a:chExt cx="2571750" cy="2510487"/>
            </a:xfrm>
          </p:grpSpPr>
          <p:pic>
            <p:nvPicPr>
              <p:cNvPr id="50" name="Picture 4" descr="보물상자 아이콘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04" t="77229" r="57111" b="3027"/>
              <a:stretch/>
            </p:blipFill>
            <p:spPr bwMode="auto">
              <a:xfrm>
                <a:off x="1603355" y="3251073"/>
                <a:ext cx="2571750" cy="2495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1" name="그룹 50"/>
              <p:cNvGrpSpPr/>
              <p:nvPr/>
            </p:nvGrpSpPr>
            <p:grpSpPr>
              <a:xfrm>
                <a:off x="3040782" y="4847160"/>
                <a:ext cx="914400" cy="914400"/>
                <a:chOff x="1809750" y="2981207"/>
                <a:chExt cx="914400" cy="914400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1809750" y="298120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원형 52"/>
                <p:cNvSpPr/>
                <p:nvPr/>
              </p:nvSpPr>
              <p:spPr>
                <a:xfrm rot="5400000">
                  <a:off x="1809750" y="2981207"/>
                  <a:ext cx="914400" cy="914400"/>
                </a:xfrm>
                <a:prstGeom prst="pie">
                  <a:avLst>
                    <a:gd name="adj1" fmla="val 10847521"/>
                    <a:gd name="adj2" fmla="val 162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타원 53"/>
                <p:cNvSpPr/>
                <p:nvPr/>
              </p:nvSpPr>
              <p:spPr>
                <a:xfrm>
                  <a:off x="2220591" y="3392048"/>
                  <a:ext cx="92717" cy="9271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다이아몬드 54"/>
                <p:cNvSpPr/>
                <p:nvPr/>
              </p:nvSpPr>
              <p:spPr>
                <a:xfrm rot="3600000">
                  <a:off x="2068666" y="3369469"/>
                  <a:ext cx="87006" cy="328494"/>
                </a:xfrm>
                <a:prstGeom prst="diamon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56" name="그룹 55"/>
            <p:cNvGrpSpPr/>
            <p:nvPr/>
          </p:nvGrpSpPr>
          <p:grpSpPr>
            <a:xfrm>
              <a:off x="4038797" y="4717272"/>
              <a:ext cx="1073186" cy="1047621"/>
              <a:chOff x="1603355" y="3251073"/>
              <a:chExt cx="2571750" cy="2510487"/>
            </a:xfrm>
          </p:grpSpPr>
          <p:pic>
            <p:nvPicPr>
              <p:cNvPr id="57" name="Picture 4" descr="보물상자 아이콘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04" t="77229" r="57111" b="3027"/>
              <a:stretch/>
            </p:blipFill>
            <p:spPr bwMode="auto">
              <a:xfrm>
                <a:off x="1603355" y="3251073"/>
                <a:ext cx="2571750" cy="2495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8" name="그룹 57"/>
              <p:cNvGrpSpPr/>
              <p:nvPr/>
            </p:nvGrpSpPr>
            <p:grpSpPr>
              <a:xfrm>
                <a:off x="3040782" y="4847160"/>
                <a:ext cx="914400" cy="914400"/>
                <a:chOff x="1809750" y="2981207"/>
                <a:chExt cx="914400" cy="914400"/>
              </a:xfrm>
            </p:grpSpPr>
            <p:sp>
              <p:nvSpPr>
                <p:cNvPr id="59" name="타원 58"/>
                <p:cNvSpPr/>
                <p:nvPr/>
              </p:nvSpPr>
              <p:spPr>
                <a:xfrm>
                  <a:off x="1809750" y="298120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원형 59"/>
                <p:cNvSpPr/>
                <p:nvPr/>
              </p:nvSpPr>
              <p:spPr>
                <a:xfrm rot="5400000">
                  <a:off x="1809750" y="2981207"/>
                  <a:ext cx="914400" cy="914400"/>
                </a:xfrm>
                <a:prstGeom prst="pie">
                  <a:avLst>
                    <a:gd name="adj1" fmla="val 10847521"/>
                    <a:gd name="adj2" fmla="val 162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타원 60"/>
                <p:cNvSpPr/>
                <p:nvPr/>
              </p:nvSpPr>
              <p:spPr>
                <a:xfrm>
                  <a:off x="2220591" y="3392048"/>
                  <a:ext cx="92717" cy="9271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다이아몬드 61"/>
                <p:cNvSpPr/>
                <p:nvPr/>
              </p:nvSpPr>
              <p:spPr>
                <a:xfrm rot="3600000">
                  <a:off x="2068666" y="3369469"/>
                  <a:ext cx="87006" cy="328494"/>
                </a:xfrm>
                <a:prstGeom prst="diamon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3" name="그룹 62"/>
            <p:cNvGrpSpPr/>
            <p:nvPr/>
          </p:nvGrpSpPr>
          <p:grpSpPr>
            <a:xfrm>
              <a:off x="5323457" y="4717272"/>
              <a:ext cx="1073186" cy="1047621"/>
              <a:chOff x="1603355" y="3251073"/>
              <a:chExt cx="2571750" cy="2510487"/>
            </a:xfrm>
          </p:grpSpPr>
          <p:pic>
            <p:nvPicPr>
              <p:cNvPr id="64" name="Picture 4" descr="보물상자 아이콘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04" t="77229" r="57111" b="3027"/>
              <a:stretch/>
            </p:blipFill>
            <p:spPr bwMode="auto">
              <a:xfrm>
                <a:off x="1603355" y="3251073"/>
                <a:ext cx="2571750" cy="2495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5" name="그룹 64"/>
              <p:cNvGrpSpPr/>
              <p:nvPr/>
            </p:nvGrpSpPr>
            <p:grpSpPr>
              <a:xfrm>
                <a:off x="3040782" y="4847160"/>
                <a:ext cx="914400" cy="914400"/>
                <a:chOff x="1809750" y="2981207"/>
                <a:chExt cx="914400" cy="914400"/>
              </a:xfrm>
            </p:grpSpPr>
            <p:sp>
              <p:nvSpPr>
                <p:cNvPr id="66" name="타원 65"/>
                <p:cNvSpPr/>
                <p:nvPr/>
              </p:nvSpPr>
              <p:spPr>
                <a:xfrm>
                  <a:off x="1809750" y="298120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원형 66"/>
                <p:cNvSpPr/>
                <p:nvPr/>
              </p:nvSpPr>
              <p:spPr>
                <a:xfrm rot="5400000">
                  <a:off x="1809750" y="2981207"/>
                  <a:ext cx="914400" cy="914400"/>
                </a:xfrm>
                <a:prstGeom prst="pie">
                  <a:avLst>
                    <a:gd name="adj1" fmla="val 10847521"/>
                    <a:gd name="adj2" fmla="val 162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타원 67"/>
                <p:cNvSpPr/>
                <p:nvPr/>
              </p:nvSpPr>
              <p:spPr>
                <a:xfrm>
                  <a:off x="2220591" y="3392048"/>
                  <a:ext cx="92717" cy="9271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9" name="다이아몬드 68"/>
                <p:cNvSpPr/>
                <p:nvPr/>
              </p:nvSpPr>
              <p:spPr>
                <a:xfrm rot="3600000">
                  <a:off x="2068666" y="3369469"/>
                  <a:ext cx="87006" cy="328494"/>
                </a:xfrm>
                <a:prstGeom prst="diamon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0" name="그룹 69"/>
            <p:cNvGrpSpPr/>
            <p:nvPr/>
          </p:nvGrpSpPr>
          <p:grpSpPr>
            <a:xfrm>
              <a:off x="6608117" y="4717272"/>
              <a:ext cx="1073186" cy="1047621"/>
              <a:chOff x="1603355" y="3251073"/>
              <a:chExt cx="2571750" cy="2510487"/>
            </a:xfrm>
          </p:grpSpPr>
          <p:pic>
            <p:nvPicPr>
              <p:cNvPr id="71" name="Picture 4" descr="보물상자 아이콘에 대한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04" t="77229" r="57111" b="3027"/>
              <a:stretch/>
            </p:blipFill>
            <p:spPr bwMode="auto">
              <a:xfrm>
                <a:off x="1603355" y="3251073"/>
                <a:ext cx="2571750" cy="24955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2" name="그룹 71"/>
              <p:cNvGrpSpPr/>
              <p:nvPr/>
            </p:nvGrpSpPr>
            <p:grpSpPr>
              <a:xfrm>
                <a:off x="3040782" y="4847160"/>
                <a:ext cx="914400" cy="914400"/>
                <a:chOff x="1809750" y="2981207"/>
                <a:chExt cx="914400" cy="914400"/>
              </a:xfrm>
            </p:grpSpPr>
            <p:sp>
              <p:nvSpPr>
                <p:cNvPr id="73" name="타원 72"/>
                <p:cNvSpPr/>
                <p:nvPr/>
              </p:nvSpPr>
              <p:spPr>
                <a:xfrm>
                  <a:off x="1809750" y="2981207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원형 73"/>
                <p:cNvSpPr/>
                <p:nvPr/>
              </p:nvSpPr>
              <p:spPr>
                <a:xfrm rot="5400000">
                  <a:off x="1809750" y="2981207"/>
                  <a:ext cx="914400" cy="914400"/>
                </a:xfrm>
                <a:prstGeom prst="pie">
                  <a:avLst>
                    <a:gd name="adj1" fmla="val 10847521"/>
                    <a:gd name="adj2" fmla="val 16200000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타원 74"/>
                <p:cNvSpPr/>
                <p:nvPr/>
              </p:nvSpPr>
              <p:spPr>
                <a:xfrm>
                  <a:off x="2220591" y="3392048"/>
                  <a:ext cx="92717" cy="92717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다이아몬드 75"/>
                <p:cNvSpPr/>
                <p:nvPr/>
              </p:nvSpPr>
              <p:spPr>
                <a:xfrm rot="3600000">
                  <a:off x="2068666" y="3369469"/>
                  <a:ext cx="87006" cy="328494"/>
                </a:xfrm>
                <a:prstGeom prst="diamond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82" name="TextBox 81"/>
            <p:cNvSpPr txBox="1"/>
            <p:nvPr/>
          </p:nvSpPr>
          <p:spPr>
            <a:xfrm>
              <a:off x="3931761" y="3278996"/>
              <a:ext cx="1338828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900" b="1" dirty="0" smtClean="0"/>
                <a:t>알록달록 목도리 </a:t>
              </a:r>
              <a:r>
                <a:rPr lang="en-US" altLang="ko-KR" sz="900" b="1" dirty="0" smtClean="0"/>
                <a:t>(7</a:t>
              </a:r>
              <a:r>
                <a:rPr lang="ko-KR" altLang="en-US" sz="900" b="1" smtClean="0"/>
                <a:t>일</a:t>
              </a:r>
              <a:r>
                <a:rPr lang="en-US" altLang="ko-KR" sz="900" b="1" dirty="0" smtClean="0"/>
                <a:t>)</a:t>
              </a:r>
              <a:endParaRPr lang="ko-KR" altLang="en-US" sz="900" b="1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22818" y="3278996"/>
              <a:ext cx="131959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900" b="1" dirty="0" smtClean="0"/>
                <a:t>스트레이트 </a:t>
              </a:r>
              <a:r>
                <a:rPr lang="ko-KR" altLang="en-US" sz="900" b="1" dirty="0" err="1" smtClean="0"/>
                <a:t>핫</a:t>
              </a:r>
              <a:r>
                <a:rPr lang="ko-KR" altLang="en-US" sz="900" b="1" dirty="0" smtClean="0"/>
                <a:t> </a:t>
              </a:r>
              <a:r>
                <a:rPr lang="ko-KR" altLang="en-US" sz="900" b="1" smtClean="0"/>
                <a:t>팬츠 </a:t>
              </a:r>
              <a:r>
                <a:rPr lang="en-US" altLang="ko-KR" sz="900" b="1" dirty="0" smtClean="0"/>
                <a:t>…</a:t>
              </a:r>
              <a:endParaRPr lang="ko-KR" altLang="en-US" sz="9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08117" y="3278996"/>
              <a:ext cx="1043876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900" b="1" dirty="0" smtClean="0"/>
                <a:t>100 </a:t>
              </a:r>
              <a:r>
                <a:rPr lang="ko-KR" altLang="en-US" sz="900" b="1" smtClean="0"/>
                <a:t>캔디 주머니</a:t>
              </a:r>
              <a:endParaRPr lang="ko-KR" altLang="en-US" sz="9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68616" y="4548762"/>
              <a:ext cx="1338828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900" b="1" dirty="0" smtClean="0"/>
                <a:t>알록달록 목도리 </a:t>
              </a:r>
              <a:r>
                <a:rPr lang="en-US" altLang="ko-KR" sz="900" b="1" dirty="0" smtClean="0"/>
                <a:t>(7</a:t>
              </a:r>
              <a:r>
                <a:rPr lang="ko-KR" altLang="en-US" sz="900" b="1" smtClean="0"/>
                <a:t>일</a:t>
              </a:r>
              <a:r>
                <a:rPr lang="en-US" altLang="ko-KR" sz="900" b="1" dirty="0" smtClean="0"/>
                <a:t>)</a:t>
              </a:r>
              <a:endParaRPr lang="ko-KR" altLang="en-US" sz="900" b="1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9673" y="4548762"/>
              <a:ext cx="131959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900" b="1" dirty="0" smtClean="0"/>
                <a:t>스트레이트 </a:t>
              </a:r>
              <a:r>
                <a:rPr lang="ko-KR" altLang="en-US" sz="900" b="1" dirty="0" err="1" smtClean="0"/>
                <a:t>핫</a:t>
              </a:r>
              <a:r>
                <a:rPr lang="ko-KR" altLang="en-US" sz="900" b="1" dirty="0" smtClean="0"/>
                <a:t> </a:t>
              </a:r>
              <a:r>
                <a:rPr lang="ko-KR" altLang="en-US" sz="900" b="1" smtClean="0"/>
                <a:t>팬츠 </a:t>
              </a:r>
              <a:r>
                <a:rPr lang="en-US" altLang="ko-KR" sz="900" b="1" dirty="0" smtClean="0"/>
                <a:t>…</a:t>
              </a:r>
              <a:endParaRPr lang="ko-KR" altLang="en-US" sz="900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644972" y="4548762"/>
              <a:ext cx="1043876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900" b="1" dirty="0" smtClean="0"/>
                <a:t>100 </a:t>
              </a:r>
              <a:r>
                <a:rPr lang="ko-KR" altLang="en-US" sz="900" b="1" smtClean="0"/>
                <a:t>캔디 주머니</a:t>
              </a:r>
              <a:endParaRPr lang="ko-KR" altLang="en-US" sz="900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959056" y="5813606"/>
              <a:ext cx="1338828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900" b="1" dirty="0" smtClean="0"/>
                <a:t>알록달록 목도리 </a:t>
              </a:r>
              <a:r>
                <a:rPr lang="en-US" altLang="ko-KR" sz="900" b="1" dirty="0" smtClean="0"/>
                <a:t>(7</a:t>
              </a:r>
              <a:r>
                <a:rPr lang="ko-KR" altLang="en-US" sz="900" b="1" smtClean="0"/>
                <a:t>일</a:t>
              </a:r>
              <a:r>
                <a:rPr lang="en-US" altLang="ko-KR" sz="900" b="1" dirty="0" smtClean="0"/>
                <a:t>)</a:t>
              </a:r>
              <a:endParaRPr lang="ko-KR" altLang="en-US" sz="900" b="1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250113" y="5813606"/>
              <a:ext cx="1319592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ko-KR" altLang="en-US" sz="900" b="1" dirty="0" smtClean="0"/>
                <a:t>스트레이트 </a:t>
              </a:r>
              <a:r>
                <a:rPr lang="ko-KR" altLang="en-US" sz="900" b="1" dirty="0" err="1" smtClean="0"/>
                <a:t>핫</a:t>
              </a:r>
              <a:r>
                <a:rPr lang="ko-KR" altLang="en-US" sz="900" b="1" dirty="0" smtClean="0"/>
                <a:t> </a:t>
              </a:r>
              <a:r>
                <a:rPr lang="ko-KR" altLang="en-US" sz="900" b="1" smtClean="0"/>
                <a:t>팬츠 </a:t>
              </a:r>
              <a:r>
                <a:rPr lang="en-US" altLang="ko-KR" sz="900" b="1" dirty="0" smtClean="0"/>
                <a:t>…</a:t>
              </a:r>
              <a:endParaRPr lang="ko-KR" altLang="en-US" sz="900" b="1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635412" y="5813606"/>
              <a:ext cx="1043876" cy="2308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lang="en-US" altLang="ko-KR" sz="900" b="1" dirty="0" smtClean="0"/>
                <a:t>100 </a:t>
              </a:r>
              <a:r>
                <a:rPr lang="ko-KR" altLang="en-US" sz="900" b="1" smtClean="0"/>
                <a:t>캔디 주머니</a:t>
              </a:r>
              <a:endParaRPr lang="ko-KR" altLang="en-US" sz="9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7993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316</Words>
  <Application>Microsoft Office PowerPoint</Application>
  <PresentationFormat>와이드스크린</PresentationFormat>
  <Paragraphs>86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23</cp:revision>
  <dcterms:created xsi:type="dcterms:W3CDTF">2018-01-24T02:16:42Z</dcterms:created>
  <dcterms:modified xsi:type="dcterms:W3CDTF">2018-01-24T10:05:33Z</dcterms:modified>
</cp:coreProperties>
</file>