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0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9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3EC7-8AB4-42EA-80D8-05461121021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E515-9632-4C1E-B667-752D77A3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월 할로윈 펫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4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58" y="567932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ë°ë ì¤íì´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46" y="451855"/>
            <a:ext cx="1319130" cy="297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9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ì¢ë¹ ì 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5" y="384354"/>
            <a:ext cx="3531588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ì¢ë¹ ì 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5" y="2792380"/>
            <a:ext cx="1573881" cy="31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9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9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e grim reaper by akaku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1424" cy="37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+Fear the Reaper+ by moni1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44" y="0"/>
            <a:ext cx="5402624" cy="382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im reaper by DementiaMor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44" y="3190876"/>
            <a:ext cx="38957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azgul by martawad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24" y="0"/>
            <a:ext cx="3243742" cy="48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0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zgul by JonHodg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lways time to look awesome by K4nspac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2" y="0"/>
            <a:ext cx="45916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6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nyarlathotep s ben qay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61" y="418672"/>
            <a:ext cx="3045852" cy="46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 think I'm in love with this shape from the Silhouette Design Store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209675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son s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71" y="-363312"/>
            <a:ext cx="5005139" cy="38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ì¢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85" y="52722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£ìë³µ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8"/>
          <a:stretch/>
        </p:blipFill>
        <p:spPr bwMode="auto">
          <a:xfrm>
            <a:off x="10124303" y="527222"/>
            <a:ext cx="14113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son by thur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317" y="2523018"/>
            <a:ext cx="2754225" cy="39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ombie rabbit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24" y="472972"/>
            <a:ext cx="3101550" cy="507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534634" y="1403994"/>
            <a:ext cx="2759675" cy="2136611"/>
            <a:chOff x="1827606" y="3595258"/>
            <a:chExt cx="2759675" cy="2136611"/>
          </a:xfrm>
        </p:grpSpPr>
        <p:sp>
          <p:nvSpPr>
            <p:cNvPr id="4" name="타원 3"/>
            <p:cNvSpPr/>
            <p:nvPr/>
          </p:nvSpPr>
          <p:spPr>
            <a:xfrm>
              <a:off x="2579306" y="4079294"/>
              <a:ext cx="1267764" cy="914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jas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606" y="3595258"/>
              <a:ext cx="2759675" cy="2136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1095129" y="4367619"/>
            <a:ext cx="740211" cy="41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2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10월 할로윈 펫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10월 할로윈 펫</dc:title>
  <dc:creator>안명선</dc:creator>
  <cp:lastModifiedBy>안명선</cp:lastModifiedBy>
  <cp:revision>11</cp:revision>
  <dcterms:created xsi:type="dcterms:W3CDTF">2018-06-28T07:20:14Z</dcterms:created>
  <dcterms:modified xsi:type="dcterms:W3CDTF">2018-06-28T10:53:20Z</dcterms:modified>
</cp:coreProperties>
</file>