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D26B-AE80-44F6-AAAA-90570E1E6F78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DB2-002A-4C9C-AA12-943535893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D26B-AE80-44F6-AAAA-90570E1E6F78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DB2-002A-4C9C-AA12-943535893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4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D26B-AE80-44F6-AAAA-90570E1E6F78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DB2-002A-4C9C-AA12-943535893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1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D26B-AE80-44F6-AAAA-90570E1E6F78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DB2-002A-4C9C-AA12-943535893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2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D26B-AE80-44F6-AAAA-90570E1E6F78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DB2-002A-4C9C-AA12-943535893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D26B-AE80-44F6-AAAA-90570E1E6F78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DB2-002A-4C9C-AA12-943535893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5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D26B-AE80-44F6-AAAA-90570E1E6F78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DB2-002A-4C9C-AA12-943535893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D26B-AE80-44F6-AAAA-90570E1E6F78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DB2-002A-4C9C-AA12-943535893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0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D26B-AE80-44F6-AAAA-90570E1E6F78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DB2-002A-4C9C-AA12-943535893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9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D26B-AE80-44F6-AAAA-90570E1E6F78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DB2-002A-4C9C-AA12-943535893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6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D26B-AE80-44F6-AAAA-90570E1E6F78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9DB2-002A-4C9C-AA12-943535893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2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D26B-AE80-44F6-AAAA-90570E1E6F78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9DB2-002A-4C9C-AA12-943535893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7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2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te Honey Bee Cartoon Character by @Graphicsauth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721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le AO ale ZORLE on Beh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0"/>
            <a:ext cx="3546721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rel Capek's b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21" y="0"/>
            <a:ext cx="285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[ìë°ì²êµ­ 3ê¸°] ìë°ì²êµ­ ê¿ë² ì¹´í¡íë§ë¥¼ êµ¬ê¸íë ì´ìì ë§ëë³´ì¸ì :) / ìë°ì²êµ­ì¹´í¡íë§ :: ë¤ì´ë² ë¸ë¡ê·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21" y="3333750"/>
            <a:ext cx="2905125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&lt;ê³¤ì¶©ì´ë¯¸ì§ëª¨ì&gt; ëë¹ê·¸ë¦¼/ë¬´ë¹ë²ë ê·¸ë¦¼/ê¿ë²ê·¸ë¦¼/ê°ë¯¸ê·¸ë¦¼/ì ë²ë ê·¸ë¦¼/ë¬í½ì´ ê³¤ì¶©ì´ë¯¸ì§ì¸ë° ëë¬´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18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zzzz! #art #illustration #bee #swar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21" y="3571875"/>
            <a:ext cx="53721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18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iendly baby bee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43100"/>
            <a:ext cx="33337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ð¤ðð¤ðð¤ðð¤ð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-928688"/>
            <a:ext cx="445770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a cute little busy bee....PY...MB...Pop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560" y="-682784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umble Bee Sketch - JoBSPapa. - ClipArt Best - ClipArt Be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65" y="4383087"/>
            <a:ext cx="53721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Queen B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1060" y="2128838"/>
            <a:ext cx="33147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asinha de CrianÃ§a: Kit Festa Abelhinha Para Imprimir GrÃ¡ti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440" y="3953777"/>
            <a:ext cx="2506124" cy="35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ê¿ë²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0" y="-2197100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zz Off by LE-the-Creato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2" y="2003266"/>
            <a:ext cx="7115175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onbee by Infernape7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25" y="4364037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AKEMON BUZBLE -18- by mssingn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1550" y="-990772"/>
            <a:ext cx="27432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자유형 2"/>
          <p:cNvSpPr/>
          <p:nvPr/>
        </p:nvSpPr>
        <p:spPr>
          <a:xfrm>
            <a:off x="-1955482" y="4039235"/>
            <a:ext cx="214312" cy="71438"/>
          </a:xfrm>
          <a:custGeom>
            <a:avLst/>
            <a:gdLst>
              <a:gd name="connsiteX0" fmla="*/ 0 w 214312"/>
              <a:gd name="connsiteY0" fmla="*/ 23813 h 71438"/>
              <a:gd name="connsiteX1" fmla="*/ 7143 w 214312"/>
              <a:gd name="connsiteY1" fmla="*/ 35719 h 71438"/>
              <a:gd name="connsiteX2" fmla="*/ 21431 w 214312"/>
              <a:gd name="connsiteY2" fmla="*/ 40481 h 71438"/>
              <a:gd name="connsiteX3" fmla="*/ 35718 w 214312"/>
              <a:gd name="connsiteY3" fmla="*/ 50006 h 71438"/>
              <a:gd name="connsiteX4" fmla="*/ 42862 w 214312"/>
              <a:gd name="connsiteY4" fmla="*/ 54769 h 71438"/>
              <a:gd name="connsiteX5" fmla="*/ 52387 w 214312"/>
              <a:gd name="connsiteY5" fmla="*/ 59531 h 71438"/>
              <a:gd name="connsiteX6" fmla="*/ 59531 w 214312"/>
              <a:gd name="connsiteY6" fmla="*/ 64294 h 71438"/>
              <a:gd name="connsiteX7" fmla="*/ 73818 w 214312"/>
              <a:gd name="connsiteY7" fmla="*/ 69056 h 71438"/>
              <a:gd name="connsiteX8" fmla="*/ 95250 w 214312"/>
              <a:gd name="connsiteY8" fmla="*/ 66675 h 71438"/>
              <a:gd name="connsiteX9" fmla="*/ 104775 w 214312"/>
              <a:gd name="connsiteY9" fmla="*/ 52388 h 71438"/>
              <a:gd name="connsiteX10" fmla="*/ 111918 w 214312"/>
              <a:gd name="connsiteY10" fmla="*/ 47625 h 71438"/>
              <a:gd name="connsiteX11" fmla="*/ 114300 w 214312"/>
              <a:gd name="connsiteY11" fmla="*/ 0 h 71438"/>
              <a:gd name="connsiteX12" fmla="*/ 114300 w 214312"/>
              <a:gd name="connsiteY12" fmla="*/ 40481 h 71438"/>
              <a:gd name="connsiteX13" fmla="*/ 116681 w 214312"/>
              <a:gd name="connsiteY13" fmla="*/ 47625 h 71438"/>
              <a:gd name="connsiteX14" fmla="*/ 123825 w 214312"/>
              <a:gd name="connsiteY14" fmla="*/ 50006 h 71438"/>
              <a:gd name="connsiteX15" fmla="*/ 135731 w 214312"/>
              <a:gd name="connsiteY15" fmla="*/ 59531 h 71438"/>
              <a:gd name="connsiteX16" fmla="*/ 157162 w 214312"/>
              <a:gd name="connsiteY16" fmla="*/ 71438 h 71438"/>
              <a:gd name="connsiteX17" fmla="*/ 195262 w 214312"/>
              <a:gd name="connsiteY17" fmla="*/ 69056 h 71438"/>
              <a:gd name="connsiteX18" fmla="*/ 200025 w 214312"/>
              <a:gd name="connsiteY18" fmla="*/ 61913 h 71438"/>
              <a:gd name="connsiteX19" fmla="*/ 207168 w 214312"/>
              <a:gd name="connsiteY19" fmla="*/ 57150 h 71438"/>
              <a:gd name="connsiteX20" fmla="*/ 214312 w 214312"/>
              <a:gd name="connsiteY20" fmla="*/ 45244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312" h="71438">
                <a:moveTo>
                  <a:pt x="0" y="23813"/>
                </a:moveTo>
                <a:cubicBezTo>
                  <a:pt x="2381" y="27782"/>
                  <a:pt x="3490" y="32878"/>
                  <a:pt x="7143" y="35719"/>
                </a:cubicBezTo>
                <a:cubicBezTo>
                  <a:pt x="11106" y="38801"/>
                  <a:pt x="21431" y="40481"/>
                  <a:pt x="21431" y="40481"/>
                </a:cubicBezTo>
                <a:lnTo>
                  <a:pt x="35718" y="50006"/>
                </a:lnTo>
                <a:cubicBezTo>
                  <a:pt x="38099" y="51594"/>
                  <a:pt x="40302" y="53489"/>
                  <a:pt x="42862" y="54769"/>
                </a:cubicBezTo>
                <a:cubicBezTo>
                  <a:pt x="46037" y="56356"/>
                  <a:pt x="49305" y="57770"/>
                  <a:pt x="52387" y="59531"/>
                </a:cubicBezTo>
                <a:cubicBezTo>
                  <a:pt x="54872" y="60951"/>
                  <a:pt x="56916" y="63132"/>
                  <a:pt x="59531" y="64294"/>
                </a:cubicBezTo>
                <a:cubicBezTo>
                  <a:pt x="64118" y="66333"/>
                  <a:pt x="73818" y="69056"/>
                  <a:pt x="73818" y="69056"/>
                </a:cubicBezTo>
                <a:cubicBezTo>
                  <a:pt x="80962" y="68262"/>
                  <a:pt x="88921" y="70083"/>
                  <a:pt x="95250" y="66675"/>
                </a:cubicBezTo>
                <a:cubicBezTo>
                  <a:pt x="100290" y="63962"/>
                  <a:pt x="100013" y="55563"/>
                  <a:pt x="104775" y="52388"/>
                </a:cubicBezTo>
                <a:lnTo>
                  <a:pt x="111918" y="47625"/>
                </a:lnTo>
                <a:cubicBezTo>
                  <a:pt x="120205" y="22769"/>
                  <a:pt x="117039" y="38345"/>
                  <a:pt x="114300" y="0"/>
                </a:cubicBezTo>
                <a:cubicBezTo>
                  <a:pt x="108670" y="16885"/>
                  <a:pt x="110515" y="8312"/>
                  <a:pt x="114300" y="40481"/>
                </a:cubicBezTo>
                <a:cubicBezTo>
                  <a:pt x="114593" y="42974"/>
                  <a:pt x="114906" y="45850"/>
                  <a:pt x="116681" y="47625"/>
                </a:cubicBezTo>
                <a:cubicBezTo>
                  <a:pt x="118456" y="49400"/>
                  <a:pt x="121444" y="49212"/>
                  <a:pt x="123825" y="50006"/>
                </a:cubicBezTo>
                <a:cubicBezTo>
                  <a:pt x="132624" y="63206"/>
                  <a:pt x="123552" y="52765"/>
                  <a:pt x="135731" y="59531"/>
                </a:cubicBezTo>
                <a:cubicBezTo>
                  <a:pt x="160300" y="73180"/>
                  <a:pt x="140995" y="66047"/>
                  <a:pt x="157162" y="71438"/>
                </a:cubicBezTo>
                <a:cubicBezTo>
                  <a:pt x="169862" y="70644"/>
                  <a:pt x="182840" y="71816"/>
                  <a:pt x="195262" y="69056"/>
                </a:cubicBezTo>
                <a:cubicBezTo>
                  <a:pt x="198056" y="68435"/>
                  <a:pt x="198001" y="63937"/>
                  <a:pt x="200025" y="61913"/>
                </a:cubicBezTo>
                <a:cubicBezTo>
                  <a:pt x="202049" y="59889"/>
                  <a:pt x="204787" y="58738"/>
                  <a:pt x="207168" y="57150"/>
                </a:cubicBezTo>
                <a:cubicBezTo>
                  <a:pt x="210260" y="47876"/>
                  <a:pt x="207775" y="51781"/>
                  <a:pt x="214312" y="45244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¿ë²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0"/>
            <a:ext cx="42386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ttle honey bee! by loppyr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0"/>
            <a:ext cx="4399048" cy="40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ney Queen by DrChris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148" y="0"/>
            <a:ext cx="3639212" cy="433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ney Bee Downloads by sambrag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0"/>
            <a:ext cx="3225969" cy="52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''Bee Nice'' by Mellymi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0002" y="0"/>
            <a:ext cx="32385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ee Concepts by Momogir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6814" y="3860655"/>
            <a:ext cx="5172303" cy="433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ittle Bee by Daien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367541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ney by StapledSlu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729" y="4336839"/>
            <a:ext cx="2857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M Request: Queen Bee/Honey Queen by The-PaperNES-Gu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1000" y="-83149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NEY the bee 6 cm MICRO BJD by DreamHighStudi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23" y="0"/>
            <a:ext cx="3924928" cy="588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mol Bee Queen [ CLOSED ] by DanaDani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0240" y="3675412"/>
            <a:ext cx="38100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3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bees were made by naked-in-the-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1344613"/>
            <a:ext cx="6096000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uzzle by Ceruleb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-465138"/>
            <a:ext cx="11106150" cy="652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sy Bee by telegrafix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" y="3259137"/>
            <a:ext cx="72009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07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ì¬í í«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6" b="15195"/>
          <a:stretch/>
        </p:blipFill>
        <p:spPr bwMode="auto">
          <a:xfrm>
            <a:off x="0" y="0"/>
            <a:ext cx="4572000" cy="236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ì¬í ì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1940730" cy="236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ì¬í ì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36"/>
          <a:stretch/>
        </p:blipFill>
        <p:spPr bwMode="auto">
          <a:xfrm>
            <a:off x="6512730" y="1"/>
            <a:ext cx="5207511" cy="236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ì¬í ì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4260"/>
            <a:ext cx="3279734" cy="334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8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20</cp:revision>
  <dcterms:created xsi:type="dcterms:W3CDTF">2018-12-04T08:40:37Z</dcterms:created>
  <dcterms:modified xsi:type="dcterms:W3CDTF">2018-12-06T09:36:24Z</dcterms:modified>
</cp:coreProperties>
</file>