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2196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384F-8128-46A6-865F-B3088F0CA140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DBBF-E28F-4ECE-B451-4BD67663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86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384F-8128-46A6-865F-B3088F0CA140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DBBF-E28F-4ECE-B451-4BD67663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384F-8128-46A6-865F-B3088F0CA140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DBBF-E28F-4ECE-B451-4BD67663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2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384F-8128-46A6-865F-B3088F0CA140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DBBF-E28F-4ECE-B451-4BD67663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3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384F-8128-46A6-865F-B3088F0CA140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DBBF-E28F-4ECE-B451-4BD67663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9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384F-8128-46A6-865F-B3088F0CA140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DBBF-E28F-4ECE-B451-4BD67663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83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384F-8128-46A6-865F-B3088F0CA140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DBBF-E28F-4ECE-B451-4BD67663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1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384F-8128-46A6-865F-B3088F0CA140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DBBF-E28F-4ECE-B451-4BD67663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31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384F-8128-46A6-865F-B3088F0CA140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DBBF-E28F-4ECE-B451-4BD67663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8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384F-8128-46A6-865F-B3088F0CA140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DBBF-E28F-4ECE-B451-4BD67663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384F-8128-46A6-865F-B3088F0CA140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DBBF-E28F-4ECE-B451-4BD67663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8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4384F-8128-46A6-865F-B3088F0CA140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8DBBF-E28F-4ECE-B451-4BD67663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05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Relationship Id="rId14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37.jpe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12" Type="http://schemas.openxmlformats.org/officeDocument/2006/relationships/image" Target="../media/image36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11" Type="http://schemas.openxmlformats.org/officeDocument/2006/relationships/image" Target="../media/image35.jpeg"/><Relationship Id="rId5" Type="http://schemas.openxmlformats.org/officeDocument/2006/relationships/image" Target="../media/image29.jpeg"/><Relationship Id="rId10" Type="http://schemas.openxmlformats.org/officeDocument/2006/relationships/image" Target="../media/image34.jpeg"/><Relationship Id="rId4" Type="http://schemas.openxmlformats.org/officeDocument/2006/relationships/image" Target="../media/image28.jpeg"/><Relationship Id="rId9" Type="http://schemas.openxmlformats.org/officeDocument/2006/relationships/image" Target="../media/image33.jpe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82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 ¤ë¤ ë¼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604" y="2575104"/>
            <a:ext cx="27051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ê¾¸ë¬ê¸° ìë¹ë ì§ì§ì´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392" y="2575104"/>
            <a:ext cx="3128212" cy="23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ë¶ì ë¼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42" y="-314230"/>
            <a:ext cx="54292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g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83" y="-714666"/>
            <a:ext cx="4572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g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49" y="2905221"/>
            <a:ext cx="5297382" cy="297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61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110" y="127221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ë¶ë¦¬ë¶ë¦¬ëª¬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14" y="185503"/>
            <a:ext cx="419100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g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2860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ë¼ì§ ìºë¦­í°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414" y="603471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ë¼ì§ ìºë¦­í°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5118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ìê¸° ë¼ì§ ì¼íì 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3608042"/>
            <a:ext cx="619125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ìê¸° ë¼ì§ ì¼íì 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5675" y="4476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42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í¼ê¸ë 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724213" cy="27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í¼ê¸ë 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214" y="1"/>
            <a:ext cx="1650873" cy="27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ê´ë ¨ ì´ë¯¸ì§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87" y="2"/>
            <a:ext cx="2724213" cy="27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ig character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9" t="48030" r="44874" b="19988"/>
          <a:stretch/>
        </p:blipFill>
        <p:spPr bwMode="auto">
          <a:xfrm>
            <a:off x="7099300" y="0"/>
            <a:ext cx="5605594" cy="27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ig character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724215"/>
            <a:ext cx="2317686" cy="231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ê´ë ¨ ì´ë¯¸ì§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213" y="2724214"/>
            <a:ext cx="1648133" cy="231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ê´ë ¨ ì´ë¯¸ì§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346" y="2740056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ë¼ì§ ì¸íì ëí ì´ë¯¸ì§ ê²ìê²°ê³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46" y="2740056"/>
            <a:ext cx="2301845" cy="230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ë¼ì§ ì¸íì ëí ì´ë¯¸ì§ ê²ìê²°ê³¼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191" y="2724214"/>
            <a:ext cx="2301843" cy="230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í¼ê¸ë ì ëí ì´ë¯¸ì§ ê²ìê²°ê³¼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1" y="5041901"/>
            <a:ext cx="36195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ìê¸° ë¼ì§ ì¼íì  ë§ë´ì ëí ì´ë¯¸ì§ ê²ìê²°ê³¼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759" y="5057742"/>
            <a:ext cx="3793131" cy="252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ê´ë ¨ ì´ë¯¸ì§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890" y="504189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ê´ë ¨ ì´ë¯¸ì§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390" y="50577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13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ìê¸° ë¼ì§ ì¼íì  ë§ë´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ë­ë§ ë°ì´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38862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ig character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66675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the three little pigs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571999"/>
            <a:ext cx="3656726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ë¼ì§ ì¸í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1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ë¼ì§ ì¸í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0" y="2666999"/>
            <a:ext cx="4191001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ë¼ì§ ì¸í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3263" y="-152400"/>
            <a:ext cx="2787238" cy="28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í¼ê¸ë 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3718" y="3626376"/>
            <a:ext cx="2423718" cy="323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ê´ë ¨ ì´ë¯¸ì§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3719" y="798703"/>
            <a:ext cx="2423719" cy="282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í¼ê¸ë ì ëí ì´ë¯¸ì§ ê²ìê²°ê³¼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26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ê´ë ¨ ì´ë¯¸ì§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5467349"/>
            <a:ext cx="2286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ìµ¸í ëª¨ìì ëí ì´ë¯¸ì§ ê²ìê²°ê³¼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5467349"/>
            <a:ext cx="3085227" cy="308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12" y="1037891"/>
            <a:ext cx="5020376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2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ì¡ììë ë¼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5" y="943428"/>
            <a:ext cx="3656798" cy="52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ê±°ì ë³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75" y="795337"/>
            <a:ext cx="38100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62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28</cp:revision>
  <dcterms:created xsi:type="dcterms:W3CDTF">2018-10-15T01:52:06Z</dcterms:created>
  <dcterms:modified xsi:type="dcterms:W3CDTF">2018-10-17T10:01:29Z</dcterms:modified>
</cp:coreProperties>
</file>