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8" r:id="rId4"/>
    <p:sldId id="260" r:id="rId5"/>
    <p:sldId id="261"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안명선" initials="안" lastIdx="2" clrIdx="0">
    <p:extLst>
      <p:ext uri="{19B8F6BF-5375-455C-9EA6-DF929625EA0E}">
        <p15:presenceInfo xmlns:p15="http://schemas.microsoft.com/office/powerpoint/2012/main" userId="S-1-5-21-935714266-857342099-439122932-329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99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152500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424782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375024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365259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232603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41039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369638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353245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69439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361342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BD028BF-6B85-402A-9AEA-9111FE66BFC6}" type="datetimeFigureOut">
              <a:rPr lang="ko-KR" altLang="en-US" smtClean="0"/>
              <a:t>2018-02-05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47394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028BF-6B85-402A-9AEA-9111FE66BFC6}" type="datetimeFigureOut">
              <a:rPr lang="ko-KR" altLang="en-US" smtClean="0"/>
              <a:t>2018-02-05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F0C0B-658C-4075-89B2-5812DF64FECD}" type="slidenum">
              <a:rPr lang="ko-KR" altLang="en-US" smtClean="0"/>
              <a:t>‹#›</a:t>
            </a:fld>
            <a:endParaRPr lang="ko-KR" altLang="en-US"/>
          </a:p>
        </p:txBody>
      </p:sp>
    </p:spTree>
    <p:extLst>
      <p:ext uri="{BB962C8B-B14F-4D97-AF65-F5344CB8AC3E}">
        <p14:creationId xmlns:p14="http://schemas.microsoft.com/office/powerpoint/2010/main" val="1115017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4.jpeg"/><Relationship Id="rId7" Type="http://schemas.openxmlformats.org/officeDocument/2006/relationships/image" Target="../media/image1.jpeg"/><Relationship Id="rId12"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9"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10.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6" descr="taffy cat에 대한 이미지 검색결과"/>
          <p:cNvPicPr>
            <a:picLocks noChangeAspect="1" noChangeArrowheads="1"/>
          </p:cNvPicPr>
          <p:nvPr/>
        </p:nvPicPr>
        <p:blipFill rotWithShape="1">
          <a:blip r:embed="rId2">
            <a:extLst>
              <a:ext uri="{28A0092B-C50C-407E-A947-70E740481C1C}">
                <a14:useLocalDpi xmlns:a14="http://schemas.microsoft.com/office/drawing/2010/main" val="0"/>
              </a:ext>
            </a:extLst>
          </a:blip>
          <a:srcRect l="51049" t="35076" r="7850" b="14924"/>
          <a:stretch/>
        </p:blipFill>
        <p:spPr bwMode="auto">
          <a:xfrm>
            <a:off x="992561" y="5006468"/>
            <a:ext cx="923926"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taffy cat에 대한 이미지 검색결과"/>
          <p:cNvPicPr>
            <a:picLocks noChangeAspect="1" noChangeArrowheads="1"/>
          </p:cNvPicPr>
          <p:nvPr/>
        </p:nvPicPr>
        <p:blipFill rotWithShape="1">
          <a:blip r:embed="rId2">
            <a:extLst>
              <a:ext uri="{28A0092B-C50C-407E-A947-70E740481C1C}">
                <a14:useLocalDpi xmlns:a14="http://schemas.microsoft.com/office/drawing/2010/main" val="0"/>
              </a:ext>
            </a:extLst>
          </a:blip>
          <a:srcRect l="51049" t="35076" r="7850" b="14924"/>
          <a:stretch/>
        </p:blipFill>
        <p:spPr bwMode="auto">
          <a:xfrm>
            <a:off x="3380570" y="3579118"/>
            <a:ext cx="923926" cy="1123950"/>
          </a:xfrm>
          <a:prstGeom prst="rect">
            <a:avLst/>
          </a:prstGeom>
          <a:noFill/>
          <a:extLst>
            <a:ext uri="{909E8E84-426E-40DD-AFC4-6F175D3DCCD1}">
              <a14:hiddenFill xmlns:a14="http://schemas.microsoft.com/office/drawing/2010/main">
                <a:solidFill>
                  <a:srgbClr val="FFFFFF"/>
                </a:solidFill>
              </a14:hiddenFill>
            </a:ext>
          </a:extLst>
        </p:spPr>
      </p:pic>
      <p:sp>
        <p:nvSpPr>
          <p:cNvPr id="15" name="제목 1"/>
          <p:cNvSpPr txBox="1">
            <a:spLocks/>
          </p:cNvSpPr>
          <p:nvPr/>
        </p:nvSpPr>
        <p:spPr>
          <a:xfrm>
            <a:off x="0" y="1"/>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err="1" smtClean="0"/>
              <a:t>스코티쉬</a:t>
            </a:r>
            <a:r>
              <a:rPr lang="ko-KR" altLang="en-US" sz="2000" dirty="0" smtClean="0"/>
              <a:t> </a:t>
            </a:r>
            <a:r>
              <a:rPr lang="ko-KR" altLang="en-US" sz="2000" dirty="0" err="1" smtClean="0"/>
              <a:t>폴드</a:t>
            </a:r>
            <a:r>
              <a:rPr lang="ko-KR" altLang="en-US" sz="2000" smtClean="0"/>
              <a:t> 고양이 </a:t>
            </a:r>
            <a:r>
              <a:rPr lang="en-US" altLang="ko-KR" sz="2000" dirty="0" smtClean="0"/>
              <a:t>- </a:t>
            </a:r>
            <a:r>
              <a:rPr lang="ko-KR" altLang="en-US" sz="2000" smtClean="0"/>
              <a:t>사이즈</a:t>
            </a:r>
            <a:endParaRPr lang="ko-KR" altLang="en-US" sz="2000" dirty="0"/>
          </a:p>
        </p:txBody>
      </p:sp>
      <p:sp>
        <p:nvSpPr>
          <p:cNvPr id="16" name="내용 개체 틀 2"/>
          <p:cNvSpPr txBox="1">
            <a:spLocks/>
          </p:cNvSpPr>
          <p:nvPr/>
        </p:nvSpPr>
        <p:spPr>
          <a:xfrm>
            <a:off x="0" y="733168"/>
            <a:ext cx="12192000" cy="667264"/>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800" dirty="0" smtClean="0"/>
              <a:t>인간형으로 </a:t>
            </a:r>
            <a:r>
              <a:rPr lang="en-US" altLang="ko-KR" sz="800" dirty="0" smtClean="0"/>
              <a:t>2</a:t>
            </a:r>
            <a:r>
              <a:rPr lang="ko-KR" altLang="en-US" sz="800" smtClean="0"/>
              <a:t>족 보행을 하며 전체적으로 땅딸막하다</a:t>
            </a:r>
            <a:r>
              <a:rPr lang="en-US" altLang="ko-KR" sz="800" dirty="0" smtClean="0"/>
              <a:t>.</a:t>
            </a:r>
          </a:p>
          <a:p>
            <a:r>
              <a:rPr lang="ko-KR" altLang="en-US" sz="800" dirty="0" smtClean="0"/>
              <a:t>펭귄</a:t>
            </a:r>
            <a:r>
              <a:rPr lang="en-US" altLang="ko-KR" sz="800" dirty="0" smtClean="0"/>
              <a:t> </a:t>
            </a:r>
            <a:r>
              <a:rPr lang="ko-KR" altLang="en-US" sz="800" smtClean="0"/>
              <a:t>목까지 키가 올라오며 펭귄에 비해 몸은 날씬하나 머리가 매우 크다</a:t>
            </a:r>
            <a:r>
              <a:rPr lang="en-US" altLang="ko-KR" sz="800" dirty="0" smtClean="0"/>
              <a:t>.</a:t>
            </a:r>
            <a:endParaRPr lang="en-US" altLang="ko-KR" sz="800" dirty="0" smtClean="0"/>
          </a:p>
          <a:p>
            <a:r>
              <a:rPr lang="ko-KR" altLang="en-US" sz="800" dirty="0" smtClean="0"/>
              <a:t>머리</a:t>
            </a:r>
            <a:r>
              <a:rPr lang="en-US" altLang="ko-KR" sz="800" dirty="0" smtClean="0"/>
              <a:t>:</a:t>
            </a:r>
            <a:r>
              <a:rPr lang="ko-KR" altLang="en-US" sz="800" smtClean="0"/>
              <a:t>몸 비율이 거의 </a:t>
            </a:r>
            <a:r>
              <a:rPr lang="en-US" altLang="ko-KR" sz="800" dirty="0" smtClean="0"/>
              <a:t>1:1 </a:t>
            </a:r>
            <a:r>
              <a:rPr lang="ko-KR" altLang="en-US" sz="800" smtClean="0"/>
              <a:t>인 가분수 형태</a:t>
            </a:r>
            <a:endParaRPr lang="en-US" altLang="ko-KR" sz="800" dirty="0" smtClean="0"/>
          </a:p>
        </p:txBody>
      </p:sp>
      <p:pic>
        <p:nvPicPr>
          <p:cNvPr id="25" name="그림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83" y="1518671"/>
            <a:ext cx="1587176" cy="3215809"/>
          </a:xfrm>
          <a:prstGeom prst="rect">
            <a:avLst/>
          </a:prstGeom>
        </p:spPr>
      </p:pic>
      <p:cxnSp>
        <p:nvCxnSpPr>
          <p:cNvPr id="22" name="직선 연결선 21"/>
          <p:cNvCxnSpPr/>
          <p:nvPr/>
        </p:nvCxnSpPr>
        <p:spPr>
          <a:xfrm>
            <a:off x="896563" y="4638406"/>
            <a:ext cx="3277207" cy="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cxnSp>
        <p:nvCxnSpPr>
          <p:cNvPr id="24" name="직선 연결선 23"/>
          <p:cNvCxnSpPr/>
          <p:nvPr/>
        </p:nvCxnSpPr>
        <p:spPr>
          <a:xfrm>
            <a:off x="944936" y="3624519"/>
            <a:ext cx="3277207" cy="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cxnSp>
        <p:nvCxnSpPr>
          <p:cNvPr id="23" name="직선 연결선 22"/>
          <p:cNvCxnSpPr/>
          <p:nvPr/>
        </p:nvCxnSpPr>
        <p:spPr>
          <a:xfrm>
            <a:off x="1044900" y="2721846"/>
            <a:ext cx="0" cy="3924344"/>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cxnSp>
        <p:nvCxnSpPr>
          <p:cNvPr id="29" name="직선 연결선 28"/>
          <p:cNvCxnSpPr/>
          <p:nvPr/>
        </p:nvCxnSpPr>
        <p:spPr>
          <a:xfrm>
            <a:off x="1745572" y="2721846"/>
            <a:ext cx="0" cy="3924344"/>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cxnSp>
        <p:nvCxnSpPr>
          <p:cNvPr id="14" name="직선 연결선 13"/>
          <p:cNvCxnSpPr/>
          <p:nvPr/>
        </p:nvCxnSpPr>
        <p:spPr>
          <a:xfrm>
            <a:off x="1273500" y="2731371"/>
            <a:ext cx="0" cy="3924344"/>
          </a:xfrm>
          <a:prstGeom prst="line">
            <a:avLst/>
          </a:prstGeom>
          <a:ln>
            <a:solidFill>
              <a:schemeClr val="tx1"/>
            </a:solidFill>
            <a:prstDash val="dash"/>
          </a:ln>
        </p:spPr>
        <p:style>
          <a:lnRef idx="3">
            <a:schemeClr val="dk1"/>
          </a:lnRef>
          <a:fillRef idx="0">
            <a:schemeClr val="dk1"/>
          </a:fillRef>
          <a:effectRef idx="2">
            <a:schemeClr val="dk1"/>
          </a:effectRef>
          <a:fontRef idx="minor">
            <a:schemeClr val="tx1"/>
          </a:fontRef>
        </p:style>
      </p:cxnSp>
      <p:cxnSp>
        <p:nvCxnSpPr>
          <p:cNvPr id="17" name="직선 연결선 16"/>
          <p:cNvCxnSpPr/>
          <p:nvPr/>
        </p:nvCxnSpPr>
        <p:spPr>
          <a:xfrm>
            <a:off x="1601518" y="2731371"/>
            <a:ext cx="0" cy="3924344"/>
          </a:xfrm>
          <a:prstGeom prst="line">
            <a:avLst/>
          </a:prstGeom>
          <a:ln>
            <a:solidFill>
              <a:schemeClr val="tx1"/>
            </a:solidFill>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887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err="1" smtClean="0"/>
              <a:t>스코티쉬폴드</a:t>
            </a:r>
            <a:r>
              <a:rPr lang="ko-KR" altLang="en-US" sz="2000" dirty="0" smtClean="0"/>
              <a:t> 고양이 </a:t>
            </a:r>
            <a:r>
              <a:rPr lang="en-US" altLang="ko-KR" sz="2000" dirty="0" smtClean="0"/>
              <a:t>– </a:t>
            </a:r>
            <a:r>
              <a:rPr lang="ko-KR" altLang="en-US" sz="2000" smtClean="0"/>
              <a:t>형태 예시</a:t>
            </a:r>
            <a:endParaRPr lang="ko-KR" altLang="en-US" sz="2000" dirty="0"/>
          </a:p>
        </p:txBody>
      </p:sp>
      <p:sp>
        <p:nvSpPr>
          <p:cNvPr id="14" name="내용 개체 틀 2"/>
          <p:cNvSpPr txBox="1">
            <a:spLocks/>
          </p:cNvSpPr>
          <p:nvPr/>
        </p:nvSpPr>
        <p:spPr>
          <a:xfrm>
            <a:off x="0" y="733885"/>
            <a:ext cx="12192000" cy="86026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000" dirty="0" smtClean="0"/>
              <a:t>2</a:t>
            </a:r>
            <a:r>
              <a:rPr lang="ko-KR" altLang="en-US" sz="1000" smtClean="0"/>
              <a:t>발로 걸어다니는 인간형</a:t>
            </a:r>
            <a:endParaRPr lang="en-US" altLang="ko-KR" sz="1000" dirty="0" smtClean="0"/>
          </a:p>
          <a:p>
            <a:r>
              <a:rPr lang="ko-KR" altLang="en-US" sz="1000" dirty="0" smtClean="0"/>
              <a:t>머리 </a:t>
            </a:r>
            <a:r>
              <a:rPr lang="en-US" altLang="ko-KR" sz="1000" dirty="0" smtClean="0"/>
              <a:t>:</a:t>
            </a:r>
            <a:r>
              <a:rPr lang="ko-KR" altLang="en-US" sz="1000" smtClean="0"/>
              <a:t> </a:t>
            </a:r>
            <a:r>
              <a:rPr lang="ko-KR" altLang="en-US" sz="1000" dirty="0" smtClean="0"/>
              <a:t>몸 비율이 </a:t>
            </a:r>
            <a:r>
              <a:rPr lang="en-US" altLang="ko-KR" sz="1000" dirty="0" smtClean="0"/>
              <a:t>1:1 </a:t>
            </a:r>
            <a:r>
              <a:rPr lang="ko-KR" altLang="en-US" sz="1000" smtClean="0"/>
              <a:t>사이즈</a:t>
            </a:r>
            <a:endParaRPr lang="en-US" altLang="ko-KR" sz="1000" dirty="0" smtClean="0"/>
          </a:p>
          <a:p>
            <a:r>
              <a:rPr lang="ko-KR" altLang="en-US" sz="1000" dirty="0" smtClean="0"/>
              <a:t>눈이 매우 크며 몽실몽실한 똥배가 튀어 나왔다</a:t>
            </a:r>
            <a:r>
              <a:rPr lang="en-US" altLang="ko-KR" sz="1000" dirty="0" smtClean="0"/>
              <a:t>.</a:t>
            </a:r>
            <a:endParaRPr lang="en-US" altLang="ko-KR" sz="1000" dirty="0" smtClean="0"/>
          </a:p>
        </p:txBody>
      </p:sp>
      <p:pic>
        <p:nvPicPr>
          <p:cNvPr id="15" name="Picture 6" descr="귀여운"/>
          <p:cNvPicPr>
            <a:picLocks noChangeAspect="1" noChangeArrowheads="1"/>
          </p:cNvPicPr>
          <p:nvPr/>
        </p:nvPicPr>
        <p:blipFill rotWithShape="1">
          <a:blip r:embed="rId2">
            <a:extLst>
              <a:ext uri="{28A0092B-C50C-407E-A947-70E740481C1C}">
                <a14:useLocalDpi xmlns:a14="http://schemas.microsoft.com/office/drawing/2010/main" val="0"/>
              </a:ext>
            </a:extLst>
          </a:blip>
          <a:srcRect l="22574" t="8890" r="22036" b="9609"/>
          <a:stretch/>
        </p:blipFill>
        <p:spPr bwMode="auto">
          <a:xfrm>
            <a:off x="6302375" y="1594149"/>
            <a:ext cx="1762125" cy="46577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Phone 스크린 샷 4"/>
          <p:cNvPicPr>
            <a:picLocks noChangeAspect="1" noChangeArrowheads="1"/>
          </p:cNvPicPr>
          <p:nvPr/>
        </p:nvPicPr>
        <p:blipFill rotWithShape="1">
          <a:blip r:embed="rId3">
            <a:extLst>
              <a:ext uri="{28A0092B-C50C-407E-A947-70E740481C1C}">
                <a14:useLocalDpi xmlns:a14="http://schemas.microsoft.com/office/drawing/2010/main" val="0"/>
              </a:ext>
            </a:extLst>
          </a:blip>
          <a:srcRect t="17421" b="25911"/>
          <a:stretch/>
        </p:blipFill>
        <p:spPr bwMode="auto">
          <a:xfrm>
            <a:off x="0" y="1594149"/>
            <a:ext cx="2712720" cy="272936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Taffy Cat"/>
          <p:cNvPicPr>
            <a:picLocks noChangeAspect="1" noChangeArrowheads="1"/>
          </p:cNvPicPr>
          <p:nvPr/>
        </p:nvPicPr>
        <p:blipFill rotWithShape="1">
          <a:blip r:embed="rId4">
            <a:extLst>
              <a:ext uri="{28A0092B-C50C-407E-A947-70E740481C1C}">
                <a14:useLocalDpi xmlns:a14="http://schemas.microsoft.com/office/drawing/2010/main" val="0"/>
              </a:ext>
            </a:extLst>
          </a:blip>
          <a:srcRect l="31001" t="16501" r="26249" b="20499"/>
          <a:stretch/>
        </p:blipFill>
        <p:spPr bwMode="auto">
          <a:xfrm>
            <a:off x="4673600" y="1594149"/>
            <a:ext cx="16287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rotWithShape="1">
          <a:blip r:embed="rId5"/>
          <a:srcRect l="15600" t="5816" r="14900" b="12183"/>
          <a:stretch/>
        </p:blipFill>
        <p:spPr>
          <a:xfrm>
            <a:off x="4978400" y="3394374"/>
            <a:ext cx="1323975" cy="1562100"/>
          </a:xfrm>
          <a:prstGeom prst="rect">
            <a:avLst/>
          </a:prstGeom>
        </p:spPr>
      </p:pic>
      <p:pic>
        <p:nvPicPr>
          <p:cNvPr id="19" name="Picture 14" descr="taffy cat에 대한 이미지 검색결과"/>
          <p:cNvPicPr>
            <a:picLocks noChangeAspect="1" noChangeArrowheads="1"/>
          </p:cNvPicPr>
          <p:nvPr/>
        </p:nvPicPr>
        <p:blipFill rotWithShape="1">
          <a:blip r:embed="rId6">
            <a:extLst>
              <a:ext uri="{28A0092B-C50C-407E-A947-70E740481C1C}">
                <a14:useLocalDpi xmlns:a14="http://schemas.microsoft.com/office/drawing/2010/main" val="0"/>
              </a:ext>
            </a:extLst>
          </a:blip>
          <a:srcRect l="21167" t="11330" r="19833" b="9670"/>
          <a:stretch/>
        </p:blipFill>
        <p:spPr bwMode="auto">
          <a:xfrm>
            <a:off x="2712720" y="2765724"/>
            <a:ext cx="1123951" cy="15049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taffy cat에 대한 이미지 검색결과"/>
          <p:cNvPicPr>
            <a:picLocks noChangeAspect="1" noChangeArrowheads="1"/>
          </p:cNvPicPr>
          <p:nvPr/>
        </p:nvPicPr>
        <p:blipFill rotWithShape="1">
          <a:blip r:embed="rId7">
            <a:extLst>
              <a:ext uri="{28A0092B-C50C-407E-A947-70E740481C1C}">
                <a14:useLocalDpi xmlns:a14="http://schemas.microsoft.com/office/drawing/2010/main" val="0"/>
              </a:ext>
            </a:extLst>
          </a:blip>
          <a:srcRect l="8984" t="33485" r="9237" b="14397"/>
          <a:stretch/>
        </p:blipFill>
        <p:spPr bwMode="auto">
          <a:xfrm>
            <a:off x="2712720" y="1594149"/>
            <a:ext cx="183832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Zootopia” by Byron Howard* • Blog/Website | (https://twitter.com/ByronPHoward/media?lang=en) ★ || CHARACTER DESIGN REFERENCES™ (https://www.facebook.com/CharacterDesignReferences &amp; https://www.pinterest.com/characterdesigh) • Love Character Design? Join the #CDChallenge (link→ https://www.facebook.com/groups/CharacterDesignChallenge) Share your unique vision of a theme, promote your art in a community of over 50.000 artists! || ★"/>
          <p:cNvPicPr>
            <a:picLocks noChangeAspect="1" noChangeArrowheads="1"/>
          </p:cNvPicPr>
          <p:nvPr/>
        </p:nvPicPr>
        <p:blipFill rotWithShape="1">
          <a:blip r:embed="rId8">
            <a:extLst>
              <a:ext uri="{28A0092B-C50C-407E-A947-70E740481C1C}">
                <a14:useLocalDpi xmlns:a14="http://schemas.microsoft.com/office/drawing/2010/main" val="0"/>
              </a:ext>
            </a:extLst>
          </a:blip>
          <a:srcRect l="40687" t="48551" r="9136" b="3165"/>
          <a:stretch/>
        </p:blipFill>
        <p:spPr bwMode="auto">
          <a:xfrm>
            <a:off x="36299" y="4244951"/>
            <a:ext cx="2695576" cy="18764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모바일게임 고양이마법사 귀여운 고양이 캐릭터"/>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08754" y="1467053"/>
            <a:ext cx="2194291" cy="327976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rotWithShape="1">
          <a:blip r:embed="rId10"/>
          <a:srcRect l="21837" t="21706" r="26576" b="3685"/>
          <a:stretch/>
        </p:blipFill>
        <p:spPr>
          <a:xfrm>
            <a:off x="2703854" y="4263893"/>
            <a:ext cx="1333500" cy="1924051"/>
          </a:xfrm>
          <a:prstGeom prst="rect">
            <a:avLst/>
          </a:prstGeom>
        </p:spPr>
      </p:pic>
      <p:pic>
        <p:nvPicPr>
          <p:cNvPr id="26" name="Picture 2" descr="관련 이미지"/>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92003" y="1467053"/>
            <a:ext cx="1832873" cy="226464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일본 고양이 만화에 대한 이미지 검색결과"/>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7125" t="2494" r="8100" b="1818"/>
          <a:stretch/>
        </p:blipFill>
        <p:spPr bwMode="auto">
          <a:xfrm>
            <a:off x="8247664" y="4956474"/>
            <a:ext cx="1550544" cy="175015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몽실몽실 똥배에 대한 이미지 검색결과"/>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44125" y="4713971"/>
            <a:ext cx="2031563" cy="203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23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err="1" smtClean="0"/>
              <a:t>스코티쉬폴드</a:t>
            </a:r>
            <a:r>
              <a:rPr lang="ko-KR" altLang="en-US" sz="2000" dirty="0" smtClean="0"/>
              <a:t> 고양이 </a:t>
            </a:r>
            <a:r>
              <a:rPr lang="en-US" altLang="ko-KR" sz="2000" dirty="0" smtClean="0"/>
              <a:t>– </a:t>
            </a:r>
            <a:r>
              <a:rPr lang="ko-KR" altLang="en-US" sz="2000" smtClean="0"/>
              <a:t>형태 예시</a:t>
            </a:r>
            <a:endParaRPr lang="ko-KR" altLang="en-US" sz="2000" dirty="0"/>
          </a:p>
        </p:txBody>
      </p:sp>
      <p:sp>
        <p:nvSpPr>
          <p:cNvPr id="14" name="내용 개체 틀 2"/>
          <p:cNvSpPr txBox="1">
            <a:spLocks/>
          </p:cNvSpPr>
          <p:nvPr/>
        </p:nvSpPr>
        <p:spPr>
          <a:xfrm>
            <a:off x="0" y="733884"/>
            <a:ext cx="12192000" cy="61153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000" dirty="0" smtClean="0"/>
              <a:t>귀가 접힌 형태로 머리가 동그랗다</a:t>
            </a:r>
            <a:r>
              <a:rPr lang="en-US" altLang="ko-KR" sz="1000" dirty="0" smtClean="0"/>
              <a:t>.</a:t>
            </a:r>
          </a:p>
          <a:p>
            <a:r>
              <a:rPr lang="ko-KR" altLang="en-US" sz="1000" dirty="0" smtClean="0"/>
              <a:t>전체적으로 살집이 많은 편</a:t>
            </a:r>
            <a:endParaRPr lang="en-US" altLang="ko-KR" sz="1000" dirty="0" smtClean="0"/>
          </a:p>
        </p:txBody>
      </p:sp>
      <p:pic>
        <p:nvPicPr>
          <p:cNvPr id="22" name="Picture 6" descr="귀 접힌 고양이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057" y="1818334"/>
            <a:ext cx="187642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085" y="4291888"/>
            <a:ext cx="3734303" cy="256611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2" descr="관련 이미지"/>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7388" y="4890025"/>
            <a:ext cx="1967975" cy="19679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scottish fold cat illustration - Google 搜索"/>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15475"/>
            <a:ext cx="3032410" cy="39195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Tap the link for an awesome selection cat and kitten products for your feline companion!"/>
          <p:cNvPicPr>
            <a:picLocks noChangeAspect="1" noChangeArrowheads="1"/>
          </p:cNvPicPr>
          <p:nvPr/>
        </p:nvPicPr>
        <p:blipFill rotWithShape="1">
          <a:blip r:embed="rId6">
            <a:extLst>
              <a:ext uri="{28A0092B-C50C-407E-A947-70E740481C1C}">
                <a14:useLocalDpi xmlns:a14="http://schemas.microsoft.com/office/drawing/2010/main" val="0"/>
              </a:ext>
            </a:extLst>
          </a:blip>
          <a:srcRect l="19799" t="79887" r="26300"/>
          <a:stretch/>
        </p:blipFill>
        <p:spPr bwMode="auto">
          <a:xfrm>
            <a:off x="3177950" y="1596878"/>
            <a:ext cx="2895601" cy="28813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4" descr="Scottish Fold (Felis silvestris cat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9482" y="1346970"/>
            <a:ext cx="19812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091: Terrified Fold  With the folded ears and big round eyes Scottish Folds just look like they’re in a constant state of terror. http://dailycatdoodles.tumblr.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7950" y="4646197"/>
            <a:ext cx="2004072" cy="22022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실시간신천지 【ＴＳＴ７７．ＣＯＭ】 삼삼카지노 삼삼카지노 우리카지노야마토 삼삼카지노 릴게임다빈치 안전카지노 우리키지노 생방송바다이야기 pc바다이야기 우리계열카지노 바다이야기 pc버전 안전카지노 우리카지노 무료신천지 황금성릴게임 우리카지노사이트 코리아카지노 인기온라인카지노 온라인카지노사이트주소 온라인신천지 에비앙카지노 온라인바카라 우리카지노야마토 인터넷야마토 베가스카지노 카지노무료머니 신천지우리카지노 신천지바카라 33카지노 ンは、お隣?韓?にもいる。韓?で彼女たちは「マッスル美女」「フィットネス?タレ온라인릴게임사이트ント」「スポテイナ?」（スポ?ツ＋エンタ?テイナ?）などと呼ばれるが、??と新たなスタ?が生まれている?況だ。韓?で話題の“健康美のアイコン”は？今最も注目を集めているのは、イ온라인릴게임사이트?ヨンファだろう。去る7月16日にバラエティ番組に出온라인릴게임사이트演したことで、一?に注目度が?し"/>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58671" y="1345417"/>
            <a:ext cx="1989424" cy="285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1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2" descr="관련 이미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978" y="1192284"/>
            <a:ext cx="1967975" cy="19679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귀여운"/>
          <p:cNvPicPr>
            <a:picLocks noChangeAspect="1" noChangeArrowheads="1"/>
          </p:cNvPicPr>
          <p:nvPr/>
        </p:nvPicPr>
        <p:blipFill rotWithShape="1">
          <a:blip r:embed="rId3">
            <a:extLst>
              <a:ext uri="{28A0092B-C50C-407E-A947-70E740481C1C}">
                <a14:useLocalDpi xmlns:a14="http://schemas.microsoft.com/office/drawing/2010/main" val="0"/>
              </a:ext>
            </a:extLst>
          </a:blip>
          <a:srcRect l="22574" t="8890" r="22036" b="55570"/>
          <a:stretch/>
        </p:blipFill>
        <p:spPr bwMode="auto">
          <a:xfrm>
            <a:off x="581670" y="2190749"/>
            <a:ext cx="1413086" cy="16287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귀여운"/>
          <p:cNvPicPr>
            <a:picLocks noChangeAspect="1" noChangeArrowheads="1"/>
          </p:cNvPicPr>
          <p:nvPr/>
        </p:nvPicPr>
        <p:blipFill rotWithShape="1">
          <a:blip r:embed="rId3">
            <a:extLst>
              <a:ext uri="{28A0092B-C50C-407E-A947-70E740481C1C}">
                <a14:useLocalDpi xmlns:a14="http://schemas.microsoft.com/office/drawing/2010/main" val="0"/>
              </a:ext>
            </a:extLst>
          </a:blip>
          <a:srcRect l="22574" t="52084" r="22036" b="9609"/>
          <a:stretch/>
        </p:blipFill>
        <p:spPr bwMode="auto">
          <a:xfrm>
            <a:off x="508027" y="3790170"/>
            <a:ext cx="1413086" cy="1755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Taffy Cat"/>
          <p:cNvPicPr>
            <a:picLocks noChangeAspect="1" noChangeArrowheads="1"/>
          </p:cNvPicPr>
          <p:nvPr/>
        </p:nvPicPr>
        <p:blipFill rotWithShape="1">
          <a:blip r:embed="rId4">
            <a:extLst>
              <a:ext uri="{28A0092B-C50C-407E-A947-70E740481C1C}">
                <a14:useLocalDpi xmlns:a14="http://schemas.microsoft.com/office/drawing/2010/main" val="0"/>
              </a:ext>
            </a:extLst>
          </a:blip>
          <a:srcRect l="31001" t="16501" r="26249" b="20499"/>
          <a:stretch/>
        </p:blipFill>
        <p:spPr bwMode="auto">
          <a:xfrm>
            <a:off x="4529321" y="1913620"/>
            <a:ext cx="2885475" cy="3189209"/>
          </a:xfrm>
          <a:prstGeom prst="rect">
            <a:avLst/>
          </a:prstGeom>
          <a:noFill/>
          <a:extLst>
            <a:ext uri="{909E8E84-426E-40DD-AFC4-6F175D3DCCD1}">
              <a14:hiddenFill xmlns:a14="http://schemas.microsoft.com/office/drawing/2010/main">
                <a:solidFill>
                  <a:srgbClr val="FFFFFF"/>
                </a:solidFill>
              </a14:hiddenFill>
            </a:ext>
          </a:extLst>
        </p:spPr>
      </p:pic>
      <p:sp>
        <p:nvSpPr>
          <p:cNvPr id="4"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err="1" smtClean="0"/>
              <a:t>스코티쉬</a:t>
            </a:r>
            <a:r>
              <a:rPr lang="ko-KR" altLang="en-US" sz="2000" dirty="0" smtClean="0"/>
              <a:t> </a:t>
            </a:r>
            <a:r>
              <a:rPr lang="ko-KR" altLang="en-US" sz="2000" dirty="0" err="1" smtClean="0"/>
              <a:t>폴드</a:t>
            </a:r>
            <a:r>
              <a:rPr lang="ko-KR" altLang="en-US" sz="2000" dirty="0" smtClean="0"/>
              <a:t> 고양이 </a:t>
            </a:r>
            <a:r>
              <a:rPr lang="en-US" altLang="ko-KR" sz="2000" dirty="0" smtClean="0"/>
              <a:t>– </a:t>
            </a:r>
            <a:r>
              <a:rPr lang="ko-KR" altLang="en-US" sz="2000" smtClean="0"/>
              <a:t>특징</a:t>
            </a:r>
            <a:endParaRPr lang="ko-KR" altLang="en-US" sz="2000" dirty="0"/>
          </a:p>
        </p:txBody>
      </p:sp>
      <p:sp>
        <p:nvSpPr>
          <p:cNvPr id="5" name="내용 개체 틀 2"/>
          <p:cNvSpPr txBox="1">
            <a:spLocks/>
          </p:cNvSpPr>
          <p:nvPr/>
        </p:nvSpPr>
        <p:spPr>
          <a:xfrm>
            <a:off x="0" y="734498"/>
            <a:ext cx="12192000" cy="86100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000" dirty="0" smtClean="0"/>
              <a:t>큰 눈과 가분수 머리를 가지고 있는 </a:t>
            </a:r>
            <a:r>
              <a:rPr lang="en-US" altLang="ko-KR" sz="1000" dirty="0" smtClean="0"/>
              <a:t>2</a:t>
            </a:r>
            <a:r>
              <a:rPr lang="ko-KR" altLang="en-US" sz="1000" smtClean="0"/>
              <a:t>족 보행 고양이</a:t>
            </a:r>
            <a:endParaRPr lang="en-US" altLang="ko-KR" sz="1000" dirty="0" smtClean="0"/>
          </a:p>
          <a:p>
            <a:r>
              <a:rPr lang="ko-KR" altLang="en-US" sz="1000" dirty="0" smtClean="0"/>
              <a:t>귀가 접혀 있어 머리가 둥글둥글하고 아랫배가 약간 나와 있으며 </a:t>
            </a:r>
            <a:r>
              <a:rPr lang="ko-KR" altLang="en-US" sz="1000" dirty="0" smtClean="0"/>
              <a:t>손</a:t>
            </a:r>
            <a:r>
              <a:rPr lang="en-US" altLang="ko-KR" sz="1000" dirty="0" smtClean="0"/>
              <a:t>, </a:t>
            </a:r>
            <a:r>
              <a:rPr lang="ko-KR" altLang="en-US" sz="1000" smtClean="0"/>
              <a:t>발은 손가락과 발가락을 따로 구분하지 않고 단순화 되어 있다</a:t>
            </a:r>
            <a:r>
              <a:rPr lang="en-US" altLang="ko-KR" sz="1000" dirty="0" smtClean="0"/>
              <a:t>.</a:t>
            </a:r>
          </a:p>
          <a:p>
            <a:r>
              <a:rPr lang="ko-KR" altLang="en-US" sz="1000" dirty="0" smtClean="0"/>
              <a:t>고양이 얼굴이 그려진 </a:t>
            </a:r>
            <a:r>
              <a:rPr lang="ko-KR" altLang="en-US" sz="1000" dirty="0" err="1" smtClean="0"/>
              <a:t>후드티를</a:t>
            </a:r>
            <a:r>
              <a:rPr lang="ko-KR" altLang="en-US" sz="1000" dirty="0" smtClean="0"/>
              <a:t> 입고 있다</a:t>
            </a:r>
            <a:r>
              <a:rPr lang="en-US" altLang="ko-KR" sz="1000" dirty="0" smtClean="0"/>
              <a:t>. (</a:t>
            </a:r>
            <a:r>
              <a:rPr lang="ko-KR" altLang="en-US" sz="1000" smtClean="0"/>
              <a:t>바지 신발은 입히지 말아 주십시오</a:t>
            </a:r>
            <a:r>
              <a:rPr lang="en-US" altLang="ko-KR" sz="1000" dirty="0" smtClean="0"/>
              <a:t>.)</a:t>
            </a:r>
            <a:endParaRPr lang="en-US" altLang="ko-KR" sz="1000" dirty="0" smtClean="0"/>
          </a:p>
        </p:txBody>
      </p:sp>
      <p:sp>
        <p:nvSpPr>
          <p:cNvPr id="9" name="모서리가 둥근 직사각형 8"/>
          <p:cNvSpPr/>
          <p:nvPr/>
        </p:nvSpPr>
        <p:spPr>
          <a:xfrm>
            <a:off x="4530505" y="1924774"/>
            <a:ext cx="2251295" cy="636233"/>
          </a:xfrm>
          <a:prstGeom prst="round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8658224" y="1047751"/>
            <a:ext cx="1495425" cy="838200"/>
          </a:xfrm>
          <a:prstGeom prst="round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a:stCxn id="10" idx="1"/>
            <a:endCxn id="9" idx="3"/>
          </p:cNvCxnSpPr>
          <p:nvPr/>
        </p:nvCxnSpPr>
        <p:spPr>
          <a:xfrm flipH="1">
            <a:off x="6781800" y="1466851"/>
            <a:ext cx="1876424" cy="7760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83159" y="1542007"/>
            <a:ext cx="2361544" cy="246221"/>
          </a:xfrm>
          <a:prstGeom prst="rect">
            <a:avLst/>
          </a:prstGeom>
          <a:noFill/>
        </p:spPr>
        <p:txBody>
          <a:bodyPr wrap="none" rtlCol="0">
            <a:spAutoFit/>
          </a:bodyPr>
          <a:lstStyle/>
          <a:p>
            <a:r>
              <a:rPr lang="ko-KR" altLang="en-US" sz="1000" smtClean="0"/>
              <a:t>귀가 접혀 있어 머리가 둥글게 보인다</a:t>
            </a:r>
            <a:r>
              <a:rPr lang="en-US" altLang="ko-KR" sz="1000" dirty="0" smtClean="0"/>
              <a:t>.</a:t>
            </a:r>
            <a:endParaRPr lang="en-US" altLang="ko-KR" sz="1000" dirty="0" smtClean="0"/>
          </a:p>
        </p:txBody>
      </p:sp>
      <p:sp>
        <p:nvSpPr>
          <p:cNvPr id="20" name="모서리가 둥근 직사각형 19"/>
          <p:cNvSpPr/>
          <p:nvPr/>
        </p:nvSpPr>
        <p:spPr>
          <a:xfrm>
            <a:off x="5305425" y="4305300"/>
            <a:ext cx="714376" cy="533400"/>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모서리가 둥근 직사각형 20"/>
          <p:cNvSpPr/>
          <p:nvPr/>
        </p:nvSpPr>
        <p:spPr>
          <a:xfrm>
            <a:off x="403894" y="2039401"/>
            <a:ext cx="3270181" cy="4295496"/>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p:cNvCxnSpPr>
            <a:stCxn id="21" idx="3"/>
            <a:endCxn id="20" idx="1"/>
          </p:cNvCxnSpPr>
          <p:nvPr/>
        </p:nvCxnSpPr>
        <p:spPr>
          <a:xfrm>
            <a:off x="3674075" y="4187149"/>
            <a:ext cx="1631350" cy="38485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13713" y="4527762"/>
            <a:ext cx="1329210" cy="400110"/>
          </a:xfrm>
          <a:prstGeom prst="rect">
            <a:avLst/>
          </a:prstGeom>
          <a:noFill/>
        </p:spPr>
        <p:txBody>
          <a:bodyPr wrap="none" rtlCol="0">
            <a:spAutoFit/>
          </a:bodyPr>
          <a:lstStyle/>
          <a:p>
            <a:r>
              <a:rPr lang="ko-KR" altLang="en-US" sz="1000" dirty="0" smtClean="0"/>
              <a:t>고양이 얼굴의</a:t>
            </a:r>
            <a:endParaRPr lang="en-US" altLang="ko-KR" sz="1000" dirty="0" smtClean="0"/>
          </a:p>
          <a:p>
            <a:r>
              <a:rPr lang="ko-KR" altLang="en-US" sz="1000" smtClean="0"/>
              <a:t>후드티를 </a:t>
            </a:r>
            <a:r>
              <a:rPr lang="ko-KR" altLang="en-US" sz="1000" dirty="0" smtClean="0"/>
              <a:t>입고 있다</a:t>
            </a:r>
            <a:r>
              <a:rPr lang="en-US" altLang="ko-KR" sz="1000" dirty="0" smtClean="0"/>
              <a:t>.</a:t>
            </a:r>
            <a:endParaRPr lang="ko-KR" altLang="en-US" sz="1000"/>
          </a:p>
        </p:txBody>
      </p:sp>
      <p:sp>
        <p:nvSpPr>
          <p:cNvPr id="26" name="모서리가 둥근 직사각형 25"/>
          <p:cNvSpPr/>
          <p:nvPr/>
        </p:nvSpPr>
        <p:spPr>
          <a:xfrm>
            <a:off x="5427798" y="4900960"/>
            <a:ext cx="1039677" cy="252065"/>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7365952" y="5102829"/>
            <a:ext cx="1903085" cy="400110"/>
          </a:xfrm>
          <a:prstGeom prst="rect">
            <a:avLst/>
          </a:prstGeom>
          <a:noFill/>
        </p:spPr>
        <p:txBody>
          <a:bodyPr wrap="none" rtlCol="0">
            <a:spAutoFit/>
          </a:bodyPr>
          <a:lstStyle/>
          <a:p>
            <a:r>
              <a:rPr lang="ko-KR" altLang="en-US" sz="1000" dirty="0" smtClean="0"/>
              <a:t>단순화된 손과 발을 갖고 있고</a:t>
            </a:r>
            <a:endParaRPr lang="en-US" altLang="ko-KR" sz="1000" dirty="0" smtClean="0"/>
          </a:p>
          <a:p>
            <a:r>
              <a:rPr lang="en-US" altLang="ko-KR" sz="1000" dirty="0" smtClean="0"/>
              <a:t>2</a:t>
            </a:r>
            <a:r>
              <a:rPr lang="ko-KR" altLang="en-US" sz="1000" smtClean="0"/>
              <a:t>족 보행을 한다</a:t>
            </a:r>
            <a:r>
              <a:rPr lang="en-US" altLang="ko-KR" sz="1000" dirty="0" smtClean="0"/>
              <a:t>.</a:t>
            </a:r>
            <a:endParaRPr lang="ko-KR" altLang="en-US" sz="1000"/>
          </a:p>
        </p:txBody>
      </p:sp>
      <p:cxnSp>
        <p:nvCxnSpPr>
          <p:cNvPr id="29" name="직선 화살표 연결선 28"/>
          <p:cNvCxnSpPr>
            <a:stCxn id="28" idx="1"/>
            <a:endCxn id="26" idx="3"/>
          </p:cNvCxnSpPr>
          <p:nvPr/>
        </p:nvCxnSpPr>
        <p:spPr>
          <a:xfrm flipH="1" flipV="1">
            <a:off x="6467475" y="5026993"/>
            <a:ext cx="898477" cy="27589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4" name="그림 33"/>
          <p:cNvPicPr>
            <a:picLocks noChangeAspect="1"/>
          </p:cNvPicPr>
          <p:nvPr/>
        </p:nvPicPr>
        <p:blipFill rotWithShape="1">
          <a:blip r:embed="rId5"/>
          <a:srcRect l="21837" t="21706" r="26576" b="3685"/>
          <a:stretch/>
        </p:blipFill>
        <p:spPr>
          <a:xfrm>
            <a:off x="9260875" y="4572000"/>
            <a:ext cx="1333500" cy="1924051"/>
          </a:xfrm>
          <a:prstGeom prst="rect">
            <a:avLst/>
          </a:prstGeom>
        </p:spPr>
      </p:pic>
      <p:pic>
        <p:nvPicPr>
          <p:cNvPr id="4098" name="Picture 2" descr="관련 이미지"/>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9560" y="2277953"/>
            <a:ext cx="1247775" cy="176212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관련 이미지"/>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6165" y="4359888"/>
            <a:ext cx="1207110" cy="149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01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err="1"/>
              <a:t>스코티쉬</a:t>
            </a:r>
            <a:r>
              <a:rPr lang="ko-KR" altLang="en-US" sz="2000" dirty="0"/>
              <a:t> </a:t>
            </a:r>
            <a:r>
              <a:rPr lang="ko-KR" altLang="en-US" sz="2000" dirty="0" err="1"/>
              <a:t>폴드</a:t>
            </a:r>
            <a:r>
              <a:rPr lang="ko-KR" altLang="en-US" sz="2000" dirty="0"/>
              <a:t> </a:t>
            </a:r>
            <a:r>
              <a:rPr lang="ko-KR" altLang="en-US" sz="2000" dirty="0" smtClean="0"/>
              <a:t>고양이 </a:t>
            </a:r>
            <a:r>
              <a:rPr lang="en-US" altLang="ko-KR" sz="2000" dirty="0" smtClean="0"/>
              <a:t>– </a:t>
            </a:r>
            <a:r>
              <a:rPr lang="ko-KR" altLang="en-US" sz="2000" smtClean="0"/>
              <a:t>애니메이션</a:t>
            </a:r>
            <a:endParaRPr lang="ko-KR" altLang="en-US" sz="2000" dirty="0"/>
          </a:p>
        </p:txBody>
      </p:sp>
      <p:sp>
        <p:nvSpPr>
          <p:cNvPr id="25" name="TextBox 24"/>
          <p:cNvSpPr txBox="1"/>
          <p:nvPr/>
        </p:nvSpPr>
        <p:spPr>
          <a:xfrm>
            <a:off x="371475" y="1463600"/>
            <a:ext cx="1879041" cy="246221"/>
          </a:xfrm>
          <a:prstGeom prst="rect">
            <a:avLst/>
          </a:prstGeom>
          <a:noFill/>
        </p:spPr>
        <p:txBody>
          <a:bodyPr wrap="none" rtlCol="0">
            <a:spAutoFit/>
          </a:bodyPr>
          <a:lstStyle/>
          <a:p>
            <a:r>
              <a:rPr lang="ko-KR" altLang="en-US" sz="1000" dirty="0" smtClean="0"/>
              <a:t>걷기</a:t>
            </a:r>
            <a:r>
              <a:rPr lang="en-US" altLang="ko-KR" sz="1000" dirty="0" smtClean="0"/>
              <a:t>&amp;</a:t>
            </a:r>
            <a:r>
              <a:rPr lang="ko-KR" altLang="en-US" sz="1000" smtClean="0"/>
              <a:t>뛰기 </a:t>
            </a:r>
            <a:r>
              <a:rPr lang="en-US" altLang="ko-KR" sz="1000" dirty="0" smtClean="0"/>
              <a:t>: </a:t>
            </a:r>
            <a:r>
              <a:rPr lang="en-US" altLang="ko-KR" sz="1000" dirty="0" smtClean="0"/>
              <a:t>2</a:t>
            </a:r>
            <a:r>
              <a:rPr lang="ko-KR" altLang="en-US" sz="1000" smtClean="0"/>
              <a:t>족 보행을 한다</a:t>
            </a:r>
            <a:r>
              <a:rPr lang="en-US" altLang="ko-KR" sz="1000" dirty="0" smtClean="0"/>
              <a:t>.</a:t>
            </a:r>
            <a:endParaRPr lang="en-US" altLang="ko-KR" sz="1000" dirty="0" smtClean="0"/>
          </a:p>
        </p:txBody>
      </p:sp>
      <p:sp>
        <p:nvSpPr>
          <p:cNvPr id="27" name="TextBox 26"/>
          <p:cNvSpPr txBox="1"/>
          <p:nvPr/>
        </p:nvSpPr>
        <p:spPr>
          <a:xfrm>
            <a:off x="5996918" y="1463600"/>
            <a:ext cx="3339376" cy="246221"/>
          </a:xfrm>
          <a:prstGeom prst="rect">
            <a:avLst/>
          </a:prstGeom>
          <a:noFill/>
        </p:spPr>
        <p:txBody>
          <a:bodyPr wrap="none" rtlCol="0">
            <a:spAutoFit/>
          </a:bodyPr>
          <a:lstStyle/>
          <a:p>
            <a:r>
              <a:rPr lang="ko-KR" altLang="en-US" sz="1000" dirty="0" smtClean="0"/>
              <a:t>대기 </a:t>
            </a:r>
            <a:r>
              <a:rPr lang="en-US" altLang="ko-KR" sz="1000" dirty="0" smtClean="0"/>
              <a:t>: </a:t>
            </a:r>
            <a:r>
              <a:rPr lang="ko-KR" altLang="en-US" sz="1000" smtClean="0"/>
              <a:t>혀로 손을 핧고 얼굴을 비비면서 몸 단장을 한다</a:t>
            </a:r>
            <a:r>
              <a:rPr lang="en-US" altLang="ko-KR" sz="1000" dirty="0" smtClean="0"/>
              <a:t>.</a:t>
            </a:r>
            <a:endParaRPr lang="en-US" altLang="ko-KR" sz="1000" dirty="0" smtClean="0"/>
          </a:p>
        </p:txBody>
      </p:sp>
      <p:sp>
        <p:nvSpPr>
          <p:cNvPr id="2" name="TextBox 1"/>
          <p:cNvSpPr txBox="1"/>
          <p:nvPr/>
        </p:nvSpPr>
        <p:spPr>
          <a:xfrm>
            <a:off x="5996918" y="4084303"/>
            <a:ext cx="5067413" cy="246221"/>
          </a:xfrm>
          <a:prstGeom prst="rect">
            <a:avLst/>
          </a:prstGeom>
          <a:noFill/>
        </p:spPr>
        <p:txBody>
          <a:bodyPr wrap="none" rtlCol="0">
            <a:spAutoFit/>
          </a:bodyPr>
          <a:lstStyle/>
          <a:p>
            <a:r>
              <a:rPr lang="ko-KR" altLang="en-US" sz="1000" dirty="0" smtClean="0"/>
              <a:t>상호액션 </a:t>
            </a:r>
            <a:r>
              <a:rPr lang="en-US" altLang="ko-KR" sz="1000" dirty="0" smtClean="0"/>
              <a:t>: </a:t>
            </a:r>
            <a:r>
              <a:rPr lang="ko-KR" altLang="en-US" sz="1000" smtClean="0"/>
              <a:t>유저가 </a:t>
            </a:r>
            <a:r>
              <a:rPr lang="ko-KR" altLang="en-US" sz="1000" smtClean="0"/>
              <a:t>고양이를 놀리자 점프해서 유저 캐릭터 얼굴을 마구 할퀴어 버린다</a:t>
            </a:r>
            <a:r>
              <a:rPr lang="en-US" altLang="ko-KR" sz="1000" dirty="0" smtClean="0"/>
              <a:t>.</a:t>
            </a:r>
            <a:endParaRPr lang="ko-KR" altLang="en-US" sz="1000" dirty="0"/>
          </a:p>
        </p:txBody>
      </p:sp>
      <p:pic>
        <p:nvPicPr>
          <p:cNvPr id="9220" name="Picture 4" descr="할퀴기 고양이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918" y="4358912"/>
            <a:ext cx="3128122" cy="234609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고양이 몸 단장에 대한 이미지 검색결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8292" y="1738209"/>
            <a:ext cx="3226748" cy="201453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고양이 눈 비비기에 대한 이미지 검색결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5856" y="1709822"/>
            <a:ext cx="2723901" cy="20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0299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183</Words>
  <Application>Microsoft Office PowerPoint</Application>
  <PresentationFormat>와이드스크린</PresentationFormat>
  <Paragraphs>24</Paragraphs>
  <Slides>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vt:i4>
      </vt:variant>
    </vt:vector>
  </HeadingPairs>
  <TitlesOfParts>
    <vt:vector size="8"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안명선</dc:creator>
  <cp:lastModifiedBy>안명선</cp:lastModifiedBy>
  <cp:revision>67</cp:revision>
  <dcterms:created xsi:type="dcterms:W3CDTF">2017-11-17T06:06:08Z</dcterms:created>
  <dcterms:modified xsi:type="dcterms:W3CDTF">2018-02-05T09:31:16Z</dcterms:modified>
</cp:coreProperties>
</file>