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4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0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8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33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6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0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88EB-B8A7-461E-8B12-6A690BC8614E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41E5-C015-4898-976D-683B428E6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smtClean="0"/>
              <a:t>월 펫 배너 컨셉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9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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3500" y1="7084" x2="44000" y2="52861"/>
                        <a14:foregroundMark x1="59667" y1="46594" x2="59667" y2="85014"/>
                        <a14:foregroundMark x1="98167" y1="14169" x2="98500" y2="51771"/>
                        <a14:foregroundMark x1="43000" y1="41417" x2="43500" y2="56676"/>
                        <a14:foregroundMark x1="58000" y1="41962" x2="58167" y2="542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9" y="4044170"/>
            <a:ext cx="1289050" cy="7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767581" y="1045120"/>
            <a:ext cx="8035778" cy="5146129"/>
            <a:chOff x="1510406" y="826045"/>
            <a:chExt cx="8035778" cy="5146129"/>
          </a:xfrm>
        </p:grpSpPr>
        <p:pic>
          <p:nvPicPr>
            <p:cNvPr id="47" name="Picture 6" descr="ë´ë¹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295" y="826045"/>
              <a:ext cx="8001889" cy="5146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직사각형 49"/>
            <p:cNvSpPr/>
            <p:nvPr/>
          </p:nvSpPr>
          <p:spPr>
            <a:xfrm>
              <a:off x="6144120" y="4152976"/>
              <a:ext cx="2409330" cy="1638223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89000">
                  <a:schemeClr val="accent6">
                    <a:lumMod val="60000"/>
                    <a:lumOff val="40000"/>
                  </a:schemeClr>
                </a:gs>
                <a:gs pos="72000">
                  <a:schemeClr val="accent6">
                    <a:lumMod val="75000"/>
                  </a:schemeClr>
                </a:gs>
                <a:gs pos="0">
                  <a:schemeClr val="accent6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/>
            <p:cNvGrpSpPr/>
            <p:nvPr/>
          </p:nvGrpSpPr>
          <p:grpSpPr>
            <a:xfrm rot="21346395">
              <a:off x="1716627" y="1662900"/>
              <a:ext cx="4416718" cy="1274785"/>
              <a:chOff x="1570727" y="1065338"/>
              <a:chExt cx="4416718" cy="127478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797024" y="1620361"/>
                <a:ext cx="39629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봄이 </a:t>
                </a:r>
                <a:r>
                  <a:rPr lang="ko-KR" altLang="en-US" sz="3600" b="1" dirty="0" err="1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왔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~</a:t>
                </a:r>
                <a:r>
                  <a:rPr lang="ko-KR" altLang="en-US" sz="3600" b="1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어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~</a:t>
                </a:r>
                <a:r>
                  <a:rPr lang="ko-KR" altLang="en-US" sz="3600" b="1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요</a:t>
                </a:r>
                <a:r>
                  <a:rPr lang="en-US" altLang="ko-KR" sz="3600" b="1" dirty="0" smtClean="0">
                    <a:solidFill>
                      <a:schemeClr val="bg1"/>
                    </a:solidFill>
                    <a:latin typeface="HY궁서B" panose="02030600000101010101" pitchFamily="18" charset="-127"/>
                    <a:ea typeface="HY궁서B" panose="02030600000101010101" pitchFamily="18" charset="-127"/>
                  </a:rPr>
                  <a:t>~~</a:t>
                </a:r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>
                <a:off x="2019153" y="1667346"/>
                <a:ext cx="26670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/>
              <p:nvPr/>
            </p:nvCxnSpPr>
            <p:spPr>
              <a:xfrm flipV="1">
                <a:off x="2449137" y="1610718"/>
                <a:ext cx="228600" cy="10604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/>
              <p:nvPr/>
            </p:nvCxnSpPr>
            <p:spPr>
              <a:xfrm flipV="1">
                <a:off x="3047427" y="1598359"/>
                <a:ext cx="228600" cy="10604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825121" y="1617151"/>
                <a:ext cx="228600" cy="10604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V="1">
                <a:off x="4608991" y="1626793"/>
                <a:ext cx="228600" cy="10604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5"/>
              <a:srcRect l="84453" b="31227"/>
              <a:stretch/>
            </p:blipFill>
            <p:spPr>
              <a:xfrm rot="1565722">
                <a:off x="2696605" y="1994150"/>
                <a:ext cx="112674" cy="303283"/>
              </a:xfrm>
              <a:prstGeom prst="rect">
                <a:avLst/>
              </a:prstGeom>
            </p:spPr>
          </p:pic>
          <p:pic>
            <p:nvPicPr>
              <p:cNvPr id="23" name="Picture 2" descr="ìí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43500" y1="7084" x2="44000" y2="52861"/>
                            <a14:foregroundMark x1="59667" y1="46594" x2="59667" y2="85014"/>
                            <a14:foregroundMark x1="98167" y1="14169" x2="98500" y2="51771"/>
                            <a14:foregroundMark x1="43000" y1="41417" x2="43500" y2="56676"/>
                            <a14:foregroundMark x1="58000" y1="41962" x2="58167" y2="5422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32" t="32135" r="17599"/>
              <a:stretch/>
            </p:blipFill>
            <p:spPr bwMode="auto">
              <a:xfrm>
                <a:off x="5530245" y="1619105"/>
                <a:ext cx="457200" cy="535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248306">
                <a:off x="2519435" y="1065338"/>
                <a:ext cx="287765" cy="404822"/>
              </a:xfrm>
              <a:prstGeom prst="rect">
                <a:avLst/>
              </a:prstGeom>
            </p:spPr>
          </p:pic>
          <p:pic>
            <p:nvPicPr>
              <p:cNvPr id="27" name="Picture 2" descr="ìí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43500" y1="7084" x2="44000" y2="52861"/>
                            <a14:foregroundMark x1="59667" y1="46594" x2="59667" y2="85014"/>
                            <a14:foregroundMark x1="98167" y1="14169" x2="98500" y2="51771"/>
                            <a14:foregroundMark x1="43000" y1="41417" x2="43500" y2="56676"/>
                            <a14:foregroundMark x1="58000" y1="41962" x2="58167" y2="5422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93"/>
              <a:stretch/>
            </p:blipFill>
            <p:spPr bwMode="auto">
              <a:xfrm>
                <a:off x="1570727" y="1551654"/>
                <a:ext cx="361019" cy="788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248306">
                <a:off x="3457974" y="1380892"/>
                <a:ext cx="287955" cy="405090"/>
              </a:xfrm>
              <a:prstGeom prst="rect">
                <a:avLst/>
              </a:prstGeom>
            </p:spPr>
          </p:pic>
          <p:pic>
            <p:nvPicPr>
              <p:cNvPr id="29" name="Picture 2" descr="ìí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43500" y1="7084" x2="44000" y2="52861"/>
                            <a14:foregroundMark x1="59667" y1="46594" x2="59667" y2="85014"/>
                            <a14:foregroundMark x1="98167" y1="14169" x2="98500" y2="51771"/>
                            <a14:foregroundMark x1="43000" y1="41417" x2="43500" y2="56676"/>
                            <a14:foregroundMark x1="58000" y1="41962" x2="58167" y2="5422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32" t="32135" r="17599"/>
              <a:stretch/>
            </p:blipFill>
            <p:spPr bwMode="auto">
              <a:xfrm rot="19767301">
                <a:off x="4082464" y="1297322"/>
                <a:ext cx="311521" cy="364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1" name="그룹 50"/>
            <p:cNvGrpSpPr/>
            <p:nvPr/>
          </p:nvGrpSpPr>
          <p:grpSpPr>
            <a:xfrm>
              <a:off x="4351955" y="1027983"/>
              <a:ext cx="5175828" cy="4810842"/>
              <a:chOff x="4218605" y="1161333"/>
              <a:chExt cx="5175828" cy="4810842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4218605" y="1161333"/>
                <a:ext cx="5175828" cy="4351714"/>
                <a:chOff x="3228449" y="78326"/>
                <a:chExt cx="6889026" cy="5792131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48" t="33102" r="9451" b="5424"/>
                <a:stretch/>
              </p:blipFill>
              <p:spPr>
                <a:xfrm>
                  <a:off x="3228449" y="2386277"/>
                  <a:ext cx="3531475" cy="3484180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74" t="12644" r="5648" b="37816"/>
                <a:stretch/>
              </p:blipFill>
              <p:spPr>
                <a:xfrm>
                  <a:off x="6957050" y="2362113"/>
                  <a:ext cx="3160425" cy="2320517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75" t="17061" r="11785" b="14507"/>
                <a:stretch/>
              </p:blipFill>
              <p:spPr>
                <a:xfrm>
                  <a:off x="5344483" y="78326"/>
                  <a:ext cx="3192780" cy="3878580"/>
                </a:xfrm>
                <a:prstGeom prst="rect">
                  <a:avLst/>
                </a:prstGeom>
              </p:spPr>
            </p:pic>
          </p:grpSp>
          <p:sp>
            <p:nvSpPr>
              <p:cNvPr id="26" name="자유형 25"/>
              <p:cNvSpPr/>
              <p:nvPr/>
            </p:nvSpPr>
            <p:spPr>
              <a:xfrm>
                <a:off x="7077075" y="4219575"/>
                <a:ext cx="333375" cy="1114502"/>
              </a:xfrm>
              <a:custGeom>
                <a:avLst/>
                <a:gdLst>
                  <a:gd name="connsiteX0" fmla="*/ 0 w 333375"/>
                  <a:gd name="connsiteY0" fmla="*/ 0 h 1114502"/>
                  <a:gd name="connsiteX1" fmla="*/ 85725 w 333375"/>
                  <a:gd name="connsiteY1" fmla="*/ 57150 h 1114502"/>
                  <a:gd name="connsiteX2" fmla="*/ 123825 w 333375"/>
                  <a:gd name="connsiteY2" fmla="*/ 114300 h 1114502"/>
                  <a:gd name="connsiteX3" fmla="*/ 142875 w 333375"/>
                  <a:gd name="connsiteY3" fmla="*/ 142875 h 1114502"/>
                  <a:gd name="connsiteX4" fmla="*/ 161925 w 333375"/>
                  <a:gd name="connsiteY4" fmla="*/ 180975 h 1114502"/>
                  <a:gd name="connsiteX5" fmla="*/ 190500 w 333375"/>
                  <a:gd name="connsiteY5" fmla="*/ 219075 h 1114502"/>
                  <a:gd name="connsiteX6" fmla="*/ 219075 w 333375"/>
                  <a:gd name="connsiteY6" fmla="*/ 314325 h 1114502"/>
                  <a:gd name="connsiteX7" fmla="*/ 247650 w 333375"/>
                  <a:gd name="connsiteY7" fmla="*/ 390525 h 1114502"/>
                  <a:gd name="connsiteX8" fmla="*/ 209550 w 333375"/>
                  <a:gd name="connsiteY8" fmla="*/ 533400 h 1114502"/>
                  <a:gd name="connsiteX9" fmla="*/ 180975 w 333375"/>
                  <a:gd name="connsiteY9" fmla="*/ 542925 h 1114502"/>
                  <a:gd name="connsiteX10" fmla="*/ 57150 w 333375"/>
                  <a:gd name="connsiteY10" fmla="*/ 533400 h 1114502"/>
                  <a:gd name="connsiteX11" fmla="*/ 28575 w 333375"/>
                  <a:gd name="connsiteY11" fmla="*/ 523875 h 1114502"/>
                  <a:gd name="connsiteX12" fmla="*/ 19050 w 333375"/>
                  <a:gd name="connsiteY12" fmla="*/ 495300 h 1114502"/>
                  <a:gd name="connsiteX13" fmla="*/ 47625 w 333375"/>
                  <a:gd name="connsiteY13" fmla="*/ 352425 h 1114502"/>
                  <a:gd name="connsiteX14" fmla="*/ 76200 w 333375"/>
                  <a:gd name="connsiteY14" fmla="*/ 342900 h 1114502"/>
                  <a:gd name="connsiteX15" fmla="*/ 190500 w 333375"/>
                  <a:gd name="connsiteY15" fmla="*/ 361950 h 1114502"/>
                  <a:gd name="connsiteX16" fmla="*/ 219075 w 333375"/>
                  <a:gd name="connsiteY16" fmla="*/ 381000 h 1114502"/>
                  <a:gd name="connsiteX17" fmla="*/ 228600 w 333375"/>
                  <a:gd name="connsiteY17" fmla="*/ 409575 h 1114502"/>
                  <a:gd name="connsiteX18" fmla="*/ 285750 w 333375"/>
                  <a:gd name="connsiteY18" fmla="*/ 495300 h 1114502"/>
                  <a:gd name="connsiteX19" fmla="*/ 304800 w 333375"/>
                  <a:gd name="connsiteY19" fmla="*/ 523875 h 1114502"/>
                  <a:gd name="connsiteX20" fmla="*/ 333375 w 333375"/>
                  <a:gd name="connsiteY20" fmla="*/ 619125 h 1114502"/>
                  <a:gd name="connsiteX21" fmla="*/ 323850 w 333375"/>
                  <a:gd name="connsiteY21" fmla="*/ 981075 h 1114502"/>
                  <a:gd name="connsiteX22" fmla="*/ 314325 w 333375"/>
                  <a:gd name="connsiteY22" fmla="*/ 1009650 h 1114502"/>
                  <a:gd name="connsiteX23" fmla="*/ 304800 w 333375"/>
                  <a:gd name="connsiteY23" fmla="*/ 1085850 h 1114502"/>
                  <a:gd name="connsiteX24" fmla="*/ 323850 w 333375"/>
                  <a:gd name="connsiteY24" fmla="*/ 1114425 h 111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3375" h="1114502">
                    <a:moveTo>
                      <a:pt x="0" y="0"/>
                    </a:moveTo>
                    <a:cubicBezTo>
                      <a:pt x="28575" y="19050"/>
                      <a:pt x="66675" y="28575"/>
                      <a:pt x="85725" y="57150"/>
                    </a:cubicBezTo>
                    <a:lnTo>
                      <a:pt x="123825" y="114300"/>
                    </a:lnTo>
                    <a:cubicBezTo>
                      <a:pt x="130175" y="123825"/>
                      <a:pt x="137755" y="132636"/>
                      <a:pt x="142875" y="142875"/>
                    </a:cubicBezTo>
                    <a:cubicBezTo>
                      <a:pt x="149225" y="155575"/>
                      <a:pt x="154400" y="168934"/>
                      <a:pt x="161925" y="180975"/>
                    </a:cubicBezTo>
                    <a:cubicBezTo>
                      <a:pt x="170339" y="194437"/>
                      <a:pt x="182790" y="205198"/>
                      <a:pt x="190500" y="219075"/>
                    </a:cubicBezTo>
                    <a:cubicBezTo>
                      <a:pt x="223611" y="278675"/>
                      <a:pt x="198576" y="252829"/>
                      <a:pt x="219075" y="314325"/>
                    </a:cubicBezTo>
                    <a:cubicBezTo>
                      <a:pt x="268884" y="463751"/>
                      <a:pt x="211720" y="246807"/>
                      <a:pt x="247650" y="390525"/>
                    </a:cubicBezTo>
                    <a:cubicBezTo>
                      <a:pt x="240286" y="486263"/>
                      <a:pt x="271729" y="502310"/>
                      <a:pt x="209550" y="533400"/>
                    </a:cubicBezTo>
                    <a:cubicBezTo>
                      <a:pt x="200570" y="537890"/>
                      <a:pt x="190500" y="539750"/>
                      <a:pt x="180975" y="542925"/>
                    </a:cubicBezTo>
                    <a:cubicBezTo>
                      <a:pt x="139700" y="539750"/>
                      <a:pt x="98227" y="538535"/>
                      <a:pt x="57150" y="533400"/>
                    </a:cubicBezTo>
                    <a:cubicBezTo>
                      <a:pt x="47187" y="532155"/>
                      <a:pt x="35675" y="530975"/>
                      <a:pt x="28575" y="523875"/>
                    </a:cubicBezTo>
                    <a:cubicBezTo>
                      <a:pt x="21475" y="516775"/>
                      <a:pt x="22225" y="504825"/>
                      <a:pt x="19050" y="495300"/>
                    </a:cubicBezTo>
                    <a:cubicBezTo>
                      <a:pt x="21123" y="470429"/>
                      <a:pt x="9884" y="382618"/>
                      <a:pt x="47625" y="352425"/>
                    </a:cubicBezTo>
                    <a:cubicBezTo>
                      <a:pt x="55465" y="346153"/>
                      <a:pt x="66675" y="346075"/>
                      <a:pt x="76200" y="342900"/>
                    </a:cubicBezTo>
                    <a:cubicBezTo>
                      <a:pt x="93002" y="345000"/>
                      <a:pt x="164586" y="350844"/>
                      <a:pt x="190500" y="361950"/>
                    </a:cubicBezTo>
                    <a:cubicBezTo>
                      <a:pt x="201022" y="366459"/>
                      <a:pt x="209550" y="374650"/>
                      <a:pt x="219075" y="381000"/>
                    </a:cubicBezTo>
                    <a:cubicBezTo>
                      <a:pt x="222250" y="390525"/>
                      <a:pt x="223724" y="400798"/>
                      <a:pt x="228600" y="409575"/>
                    </a:cubicBezTo>
                    <a:lnTo>
                      <a:pt x="285750" y="495300"/>
                    </a:lnTo>
                    <a:cubicBezTo>
                      <a:pt x="292100" y="504825"/>
                      <a:pt x="301180" y="513015"/>
                      <a:pt x="304800" y="523875"/>
                    </a:cubicBezTo>
                    <a:cubicBezTo>
                      <a:pt x="327990" y="593444"/>
                      <a:pt x="318980" y="561544"/>
                      <a:pt x="333375" y="619125"/>
                    </a:cubicBezTo>
                    <a:cubicBezTo>
                      <a:pt x="330200" y="739775"/>
                      <a:pt x="329730" y="860527"/>
                      <a:pt x="323850" y="981075"/>
                    </a:cubicBezTo>
                    <a:cubicBezTo>
                      <a:pt x="323361" y="991103"/>
                      <a:pt x="316121" y="999772"/>
                      <a:pt x="314325" y="1009650"/>
                    </a:cubicBezTo>
                    <a:cubicBezTo>
                      <a:pt x="309746" y="1034835"/>
                      <a:pt x="307975" y="1060450"/>
                      <a:pt x="304800" y="1085850"/>
                    </a:cubicBezTo>
                    <a:cubicBezTo>
                      <a:pt x="315329" y="1117437"/>
                      <a:pt x="304285" y="1114425"/>
                      <a:pt x="323850" y="1114425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7688291" y="4657725"/>
                <a:ext cx="436534" cy="1047750"/>
              </a:xfrm>
              <a:custGeom>
                <a:avLst/>
                <a:gdLst>
                  <a:gd name="connsiteX0" fmla="*/ 436534 w 436534"/>
                  <a:gd name="connsiteY0" fmla="*/ 0 h 1047750"/>
                  <a:gd name="connsiteX1" fmla="*/ 360334 w 436534"/>
                  <a:gd name="connsiteY1" fmla="*/ 47625 h 1047750"/>
                  <a:gd name="connsiteX2" fmla="*/ 331759 w 436534"/>
                  <a:gd name="connsiteY2" fmla="*/ 76200 h 1047750"/>
                  <a:gd name="connsiteX3" fmla="*/ 293659 w 436534"/>
                  <a:gd name="connsiteY3" fmla="*/ 95250 h 1047750"/>
                  <a:gd name="connsiteX4" fmla="*/ 246034 w 436534"/>
                  <a:gd name="connsiteY4" fmla="*/ 152400 h 1047750"/>
                  <a:gd name="connsiteX5" fmla="*/ 198409 w 436534"/>
                  <a:gd name="connsiteY5" fmla="*/ 209550 h 1047750"/>
                  <a:gd name="connsiteX6" fmla="*/ 179359 w 436534"/>
                  <a:gd name="connsiteY6" fmla="*/ 266700 h 1047750"/>
                  <a:gd name="connsiteX7" fmla="*/ 160309 w 436534"/>
                  <a:gd name="connsiteY7" fmla="*/ 333375 h 1047750"/>
                  <a:gd name="connsiteX8" fmla="*/ 169834 w 436534"/>
                  <a:gd name="connsiteY8" fmla="*/ 476250 h 1047750"/>
                  <a:gd name="connsiteX9" fmla="*/ 188884 w 436534"/>
                  <a:gd name="connsiteY9" fmla="*/ 533400 h 1047750"/>
                  <a:gd name="connsiteX10" fmla="*/ 246034 w 436534"/>
                  <a:gd name="connsiteY10" fmla="*/ 561975 h 1047750"/>
                  <a:gd name="connsiteX11" fmla="*/ 322234 w 436534"/>
                  <a:gd name="connsiteY11" fmla="*/ 552450 h 1047750"/>
                  <a:gd name="connsiteX12" fmla="*/ 360334 w 436534"/>
                  <a:gd name="connsiteY12" fmla="*/ 495300 h 1047750"/>
                  <a:gd name="connsiteX13" fmla="*/ 350809 w 436534"/>
                  <a:gd name="connsiteY13" fmla="*/ 428625 h 1047750"/>
                  <a:gd name="connsiteX14" fmla="*/ 322234 w 436534"/>
                  <a:gd name="connsiteY14" fmla="*/ 409575 h 1047750"/>
                  <a:gd name="connsiteX15" fmla="*/ 265084 w 436534"/>
                  <a:gd name="connsiteY15" fmla="*/ 390525 h 1047750"/>
                  <a:gd name="connsiteX16" fmla="*/ 188884 w 436534"/>
                  <a:gd name="connsiteY16" fmla="*/ 400050 h 1047750"/>
                  <a:gd name="connsiteX17" fmla="*/ 160309 w 436534"/>
                  <a:gd name="connsiteY17" fmla="*/ 409575 h 1047750"/>
                  <a:gd name="connsiteX18" fmla="*/ 103159 w 436534"/>
                  <a:gd name="connsiteY18" fmla="*/ 466725 h 1047750"/>
                  <a:gd name="connsiteX19" fmla="*/ 74584 w 436534"/>
                  <a:gd name="connsiteY19" fmla="*/ 523875 h 1047750"/>
                  <a:gd name="connsiteX20" fmla="*/ 65059 w 436534"/>
                  <a:gd name="connsiteY20" fmla="*/ 552450 h 1047750"/>
                  <a:gd name="connsiteX21" fmla="*/ 46009 w 436534"/>
                  <a:gd name="connsiteY21" fmla="*/ 590550 h 1047750"/>
                  <a:gd name="connsiteX22" fmla="*/ 17434 w 436534"/>
                  <a:gd name="connsiteY22" fmla="*/ 647700 h 1047750"/>
                  <a:gd name="connsiteX23" fmla="*/ 7909 w 436534"/>
                  <a:gd name="connsiteY23" fmla="*/ 1047750 h 1047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6534" h="1047750">
                    <a:moveTo>
                      <a:pt x="436534" y="0"/>
                    </a:moveTo>
                    <a:cubicBezTo>
                      <a:pt x="429895" y="3983"/>
                      <a:pt x="372899" y="37154"/>
                      <a:pt x="360334" y="47625"/>
                    </a:cubicBezTo>
                    <a:cubicBezTo>
                      <a:pt x="349986" y="56249"/>
                      <a:pt x="342720" y="68370"/>
                      <a:pt x="331759" y="76200"/>
                    </a:cubicBezTo>
                    <a:cubicBezTo>
                      <a:pt x="320205" y="84453"/>
                      <a:pt x="305213" y="86997"/>
                      <a:pt x="293659" y="95250"/>
                    </a:cubicBezTo>
                    <a:cubicBezTo>
                      <a:pt x="259284" y="119804"/>
                      <a:pt x="270606" y="122914"/>
                      <a:pt x="246034" y="152400"/>
                    </a:cubicBezTo>
                    <a:cubicBezTo>
                      <a:pt x="224671" y="178035"/>
                      <a:pt x="211923" y="179144"/>
                      <a:pt x="198409" y="209550"/>
                    </a:cubicBezTo>
                    <a:cubicBezTo>
                      <a:pt x="190254" y="227900"/>
                      <a:pt x="185709" y="247650"/>
                      <a:pt x="179359" y="266700"/>
                    </a:cubicBezTo>
                    <a:cubicBezTo>
                      <a:pt x="165694" y="307694"/>
                      <a:pt x="172269" y="285535"/>
                      <a:pt x="160309" y="333375"/>
                    </a:cubicBezTo>
                    <a:cubicBezTo>
                      <a:pt x="163484" y="381000"/>
                      <a:pt x="163084" y="428999"/>
                      <a:pt x="169834" y="476250"/>
                    </a:cubicBezTo>
                    <a:cubicBezTo>
                      <a:pt x="172674" y="496129"/>
                      <a:pt x="172176" y="522261"/>
                      <a:pt x="188884" y="533400"/>
                    </a:cubicBezTo>
                    <a:cubicBezTo>
                      <a:pt x="225813" y="558019"/>
                      <a:pt x="206599" y="548830"/>
                      <a:pt x="246034" y="561975"/>
                    </a:cubicBezTo>
                    <a:cubicBezTo>
                      <a:pt x="271434" y="558800"/>
                      <a:pt x="300123" y="565348"/>
                      <a:pt x="322234" y="552450"/>
                    </a:cubicBezTo>
                    <a:cubicBezTo>
                      <a:pt x="342010" y="540914"/>
                      <a:pt x="360334" y="495300"/>
                      <a:pt x="360334" y="495300"/>
                    </a:cubicBezTo>
                    <a:cubicBezTo>
                      <a:pt x="357159" y="473075"/>
                      <a:pt x="359927" y="449141"/>
                      <a:pt x="350809" y="428625"/>
                    </a:cubicBezTo>
                    <a:cubicBezTo>
                      <a:pt x="346160" y="418164"/>
                      <a:pt x="332695" y="414224"/>
                      <a:pt x="322234" y="409575"/>
                    </a:cubicBezTo>
                    <a:cubicBezTo>
                      <a:pt x="303884" y="401420"/>
                      <a:pt x="265084" y="390525"/>
                      <a:pt x="265084" y="390525"/>
                    </a:cubicBezTo>
                    <a:cubicBezTo>
                      <a:pt x="239684" y="393700"/>
                      <a:pt x="214069" y="395471"/>
                      <a:pt x="188884" y="400050"/>
                    </a:cubicBezTo>
                    <a:cubicBezTo>
                      <a:pt x="179006" y="401846"/>
                      <a:pt x="168234" y="403411"/>
                      <a:pt x="160309" y="409575"/>
                    </a:cubicBezTo>
                    <a:cubicBezTo>
                      <a:pt x="139043" y="426115"/>
                      <a:pt x="103159" y="466725"/>
                      <a:pt x="103159" y="466725"/>
                    </a:cubicBezTo>
                    <a:cubicBezTo>
                      <a:pt x="79218" y="538549"/>
                      <a:pt x="111513" y="450017"/>
                      <a:pt x="74584" y="523875"/>
                    </a:cubicBezTo>
                    <a:cubicBezTo>
                      <a:pt x="70094" y="532855"/>
                      <a:pt x="69014" y="543222"/>
                      <a:pt x="65059" y="552450"/>
                    </a:cubicBezTo>
                    <a:cubicBezTo>
                      <a:pt x="59466" y="565501"/>
                      <a:pt x="51602" y="577499"/>
                      <a:pt x="46009" y="590550"/>
                    </a:cubicBezTo>
                    <a:cubicBezTo>
                      <a:pt x="22348" y="645759"/>
                      <a:pt x="54043" y="592786"/>
                      <a:pt x="17434" y="647700"/>
                    </a:cubicBezTo>
                    <a:cubicBezTo>
                      <a:pt x="-15130" y="810519"/>
                      <a:pt x="7909" y="679136"/>
                      <a:pt x="7909" y="104775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 30"/>
              <p:cNvSpPr/>
              <p:nvPr/>
            </p:nvSpPr>
            <p:spPr>
              <a:xfrm>
                <a:off x="5676900" y="5543550"/>
                <a:ext cx="247926" cy="428625"/>
              </a:xfrm>
              <a:custGeom>
                <a:avLst/>
                <a:gdLst>
                  <a:gd name="connsiteX0" fmla="*/ 47625 w 247926"/>
                  <a:gd name="connsiteY0" fmla="*/ 0 h 428625"/>
                  <a:gd name="connsiteX1" fmla="*/ 95250 w 247926"/>
                  <a:gd name="connsiteY1" fmla="*/ 19050 h 428625"/>
                  <a:gd name="connsiteX2" fmla="*/ 104775 w 247926"/>
                  <a:gd name="connsiteY2" fmla="*/ 47625 h 428625"/>
                  <a:gd name="connsiteX3" fmla="*/ 123825 w 247926"/>
                  <a:gd name="connsiteY3" fmla="*/ 76200 h 428625"/>
                  <a:gd name="connsiteX4" fmla="*/ 133350 w 247926"/>
                  <a:gd name="connsiteY4" fmla="*/ 104775 h 428625"/>
                  <a:gd name="connsiteX5" fmla="*/ 161925 w 247926"/>
                  <a:gd name="connsiteY5" fmla="*/ 161925 h 428625"/>
                  <a:gd name="connsiteX6" fmla="*/ 152400 w 247926"/>
                  <a:gd name="connsiteY6" fmla="*/ 257175 h 428625"/>
                  <a:gd name="connsiteX7" fmla="*/ 123825 w 247926"/>
                  <a:gd name="connsiteY7" fmla="*/ 276225 h 428625"/>
                  <a:gd name="connsiteX8" fmla="*/ 104775 w 247926"/>
                  <a:gd name="connsiteY8" fmla="*/ 304800 h 428625"/>
                  <a:gd name="connsiteX9" fmla="*/ 9525 w 247926"/>
                  <a:gd name="connsiteY9" fmla="*/ 295275 h 428625"/>
                  <a:gd name="connsiteX10" fmla="*/ 0 w 247926"/>
                  <a:gd name="connsiteY10" fmla="*/ 266700 h 428625"/>
                  <a:gd name="connsiteX11" fmla="*/ 38100 w 247926"/>
                  <a:gd name="connsiteY11" fmla="*/ 200025 h 428625"/>
                  <a:gd name="connsiteX12" fmla="*/ 76200 w 247926"/>
                  <a:gd name="connsiteY12" fmla="*/ 209550 h 428625"/>
                  <a:gd name="connsiteX13" fmla="*/ 142875 w 247926"/>
                  <a:gd name="connsiteY13" fmla="*/ 219075 h 428625"/>
                  <a:gd name="connsiteX14" fmla="*/ 161925 w 247926"/>
                  <a:gd name="connsiteY14" fmla="*/ 247650 h 428625"/>
                  <a:gd name="connsiteX15" fmla="*/ 190500 w 247926"/>
                  <a:gd name="connsiteY15" fmla="*/ 266700 h 428625"/>
                  <a:gd name="connsiteX16" fmla="*/ 200025 w 247926"/>
                  <a:gd name="connsiteY16" fmla="*/ 295275 h 428625"/>
                  <a:gd name="connsiteX17" fmla="*/ 219075 w 247926"/>
                  <a:gd name="connsiteY17" fmla="*/ 323850 h 428625"/>
                  <a:gd name="connsiteX18" fmla="*/ 247650 w 247926"/>
                  <a:gd name="connsiteY18" fmla="*/ 419100 h 428625"/>
                  <a:gd name="connsiteX19" fmla="*/ 247650 w 247926"/>
                  <a:gd name="connsiteY19" fmla="*/ 42862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7926" h="428625">
                    <a:moveTo>
                      <a:pt x="47625" y="0"/>
                    </a:moveTo>
                    <a:cubicBezTo>
                      <a:pt x="63500" y="6350"/>
                      <a:pt x="82115" y="8104"/>
                      <a:pt x="95250" y="19050"/>
                    </a:cubicBezTo>
                    <a:cubicBezTo>
                      <a:pt x="102963" y="25478"/>
                      <a:pt x="100285" y="38645"/>
                      <a:pt x="104775" y="47625"/>
                    </a:cubicBezTo>
                    <a:cubicBezTo>
                      <a:pt x="109895" y="57864"/>
                      <a:pt x="118705" y="65961"/>
                      <a:pt x="123825" y="76200"/>
                    </a:cubicBezTo>
                    <a:cubicBezTo>
                      <a:pt x="128315" y="85180"/>
                      <a:pt x="128860" y="95795"/>
                      <a:pt x="133350" y="104775"/>
                    </a:cubicBezTo>
                    <a:cubicBezTo>
                      <a:pt x="170279" y="178633"/>
                      <a:pt x="137984" y="90101"/>
                      <a:pt x="161925" y="161925"/>
                    </a:cubicBezTo>
                    <a:cubicBezTo>
                      <a:pt x="158750" y="193675"/>
                      <a:pt x="162490" y="226904"/>
                      <a:pt x="152400" y="257175"/>
                    </a:cubicBezTo>
                    <a:cubicBezTo>
                      <a:pt x="148780" y="268035"/>
                      <a:pt x="131920" y="268130"/>
                      <a:pt x="123825" y="276225"/>
                    </a:cubicBezTo>
                    <a:cubicBezTo>
                      <a:pt x="115730" y="284320"/>
                      <a:pt x="111125" y="295275"/>
                      <a:pt x="104775" y="304800"/>
                    </a:cubicBezTo>
                    <a:cubicBezTo>
                      <a:pt x="73025" y="301625"/>
                      <a:pt x="39512" y="306179"/>
                      <a:pt x="9525" y="295275"/>
                    </a:cubicBezTo>
                    <a:cubicBezTo>
                      <a:pt x="89" y="291844"/>
                      <a:pt x="0" y="276740"/>
                      <a:pt x="0" y="266700"/>
                    </a:cubicBezTo>
                    <a:cubicBezTo>
                      <a:pt x="0" y="215696"/>
                      <a:pt x="4377" y="222507"/>
                      <a:pt x="38100" y="200025"/>
                    </a:cubicBezTo>
                    <a:cubicBezTo>
                      <a:pt x="50800" y="203200"/>
                      <a:pt x="63320" y="207208"/>
                      <a:pt x="76200" y="209550"/>
                    </a:cubicBezTo>
                    <a:cubicBezTo>
                      <a:pt x="98289" y="213566"/>
                      <a:pt x="122359" y="209957"/>
                      <a:pt x="142875" y="219075"/>
                    </a:cubicBezTo>
                    <a:cubicBezTo>
                      <a:pt x="153336" y="223724"/>
                      <a:pt x="153830" y="239555"/>
                      <a:pt x="161925" y="247650"/>
                    </a:cubicBezTo>
                    <a:cubicBezTo>
                      <a:pt x="170020" y="255745"/>
                      <a:pt x="180975" y="260350"/>
                      <a:pt x="190500" y="266700"/>
                    </a:cubicBezTo>
                    <a:cubicBezTo>
                      <a:pt x="193675" y="276225"/>
                      <a:pt x="195535" y="286295"/>
                      <a:pt x="200025" y="295275"/>
                    </a:cubicBezTo>
                    <a:cubicBezTo>
                      <a:pt x="205145" y="305514"/>
                      <a:pt x="214426" y="313389"/>
                      <a:pt x="219075" y="323850"/>
                    </a:cubicBezTo>
                    <a:cubicBezTo>
                      <a:pt x="227911" y="343730"/>
                      <a:pt x="242612" y="393912"/>
                      <a:pt x="247650" y="419100"/>
                    </a:cubicBezTo>
                    <a:cubicBezTo>
                      <a:pt x="248273" y="422213"/>
                      <a:pt x="247650" y="425450"/>
                      <a:pt x="247650" y="428625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7324725" y="2714625"/>
                <a:ext cx="447675" cy="409575"/>
                <a:chOff x="7419975" y="2619375"/>
                <a:chExt cx="447675" cy="409575"/>
              </a:xfrm>
            </p:grpSpPr>
            <p:sp>
              <p:nvSpPr>
                <p:cNvPr id="32" name="자유형 31"/>
                <p:cNvSpPr/>
                <p:nvPr/>
              </p:nvSpPr>
              <p:spPr>
                <a:xfrm>
                  <a:off x="7419975" y="2676525"/>
                  <a:ext cx="447675" cy="352425"/>
                </a:xfrm>
                <a:custGeom>
                  <a:avLst/>
                  <a:gdLst>
                    <a:gd name="connsiteX0" fmla="*/ 0 w 447675"/>
                    <a:gd name="connsiteY0" fmla="*/ 0 h 352425"/>
                    <a:gd name="connsiteX1" fmla="*/ 47625 w 447675"/>
                    <a:gd name="connsiteY1" fmla="*/ 19050 h 352425"/>
                    <a:gd name="connsiteX2" fmla="*/ 95250 w 447675"/>
                    <a:gd name="connsiteY2" fmla="*/ 28575 h 352425"/>
                    <a:gd name="connsiteX3" fmla="*/ 238125 w 447675"/>
                    <a:gd name="connsiteY3" fmla="*/ 66675 h 352425"/>
                    <a:gd name="connsiteX4" fmla="*/ 295275 w 447675"/>
                    <a:gd name="connsiteY4" fmla="*/ 114300 h 352425"/>
                    <a:gd name="connsiteX5" fmla="*/ 323850 w 447675"/>
                    <a:gd name="connsiteY5" fmla="*/ 133350 h 352425"/>
                    <a:gd name="connsiteX6" fmla="*/ 381000 w 447675"/>
                    <a:gd name="connsiteY6" fmla="*/ 190500 h 352425"/>
                    <a:gd name="connsiteX7" fmla="*/ 428625 w 447675"/>
                    <a:gd name="connsiteY7" fmla="*/ 247650 h 352425"/>
                    <a:gd name="connsiteX8" fmla="*/ 447675 w 447675"/>
                    <a:gd name="connsiteY8" fmla="*/ 304800 h 352425"/>
                    <a:gd name="connsiteX9" fmla="*/ 447675 w 447675"/>
                    <a:gd name="connsiteY9" fmla="*/ 352425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352425">
                      <a:moveTo>
                        <a:pt x="0" y="0"/>
                      </a:moveTo>
                      <a:cubicBezTo>
                        <a:pt x="15875" y="6350"/>
                        <a:pt x="31248" y="14137"/>
                        <a:pt x="47625" y="19050"/>
                      </a:cubicBezTo>
                      <a:cubicBezTo>
                        <a:pt x="63132" y="23702"/>
                        <a:pt x="79475" y="24935"/>
                        <a:pt x="95250" y="28575"/>
                      </a:cubicBezTo>
                      <a:cubicBezTo>
                        <a:pt x="159356" y="43369"/>
                        <a:pt x="176750" y="49139"/>
                        <a:pt x="238125" y="66675"/>
                      </a:cubicBezTo>
                      <a:cubicBezTo>
                        <a:pt x="309071" y="113973"/>
                        <a:pt x="221936" y="53184"/>
                        <a:pt x="295275" y="114300"/>
                      </a:cubicBezTo>
                      <a:cubicBezTo>
                        <a:pt x="304069" y="121629"/>
                        <a:pt x="315294" y="125745"/>
                        <a:pt x="323850" y="133350"/>
                      </a:cubicBezTo>
                      <a:cubicBezTo>
                        <a:pt x="343986" y="151248"/>
                        <a:pt x="361950" y="171450"/>
                        <a:pt x="381000" y="190500"/>
                      </a:cubicBezTo>
                      <a:cubicBezTo>
                        <a:pt x="398945" y="208445"/>
                        <a:pt x="418016" y="223780"/>
                        <a:pt x="428625" y="247650"/>
                      </a:cubicBezTo>
                      <a:cubicBezTo>
                        <a:pt x="436780" y="266000"/>
                        <a:pt x="447675" y="284720"/>
                        <a:pt x="447675" y="304800"/>
                      </a:cubicBezTo>
                      <a:lnTo>
                        <a:pt x="447675" y="3524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자유형 32"/>
                <p:cNvSpPr/>
                <p:nvPr/>
              </p:nvSpPr>
              <p:spPr>
                <a:xfrm>
                  <a:off x="7562850" y="2619375"/>
                  <a:ext cx="104775" cy="200025"/>
                </a:xfrm>
                <a:custGeom>
                  <a:avLst/>
                  <a:gdLst>
                    <a:gd name="connsiteX0" fmla="*/ 104775 w 104775"/>
                    <a:gd name="connsiteY0" fmla="*/ 0 h 200025"/>
                    <a:gd name="connsiteX1" fmla="*/ 76200 w 104775"/>
                    <a:gd name="connsiteY1" fmla="*/ 47625 h 200025"/>
                    <a:gd name="connsiteX2" fmla="*/ 66675 w 104775"/>
                    <a:gd name="connsiteY2" fmla="*/ 76200 h 200025"/>
                    <a:gd name="connsiteX3" fmla="*/ 38100 w 104775"/>
                    <a:gd name="connsiteY3" fmla="*/ 85725 h 200025"/>
                    <a:gd name="connsiteX4" fmla="*/ 9525 w 104775"/>
                    <a:gd name="connsiteY4" fmla="*/ 171450 h 200025"/>
                    <a:gd name="connsiteX5" fmla="*/ 0 w 104775"/>
                    <a:gd name="connsiteY5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775" h="200025">
                      <a:moveTo>
                        <a:pt x="104775" y="0"/>
                      </a:moveTo>
                      <a:cubicBezTo>
                        <a:pt x="95250" y="15875"/>
                        <a:pt x="84479" y="31066"/>
                        <a:pt x="76200" y="47625"/>
                      </a:cubicBezTo>
                      <a:cubicBezTo>
                        <a:pt x="71710" y="56605"/>
                        <a:pt x="73775" y="69100"/>
                        <a:pt x="66675" y="76200"/>
                      </a:cubicBezTo>
                      <a:cubicBezTo>
                        <a:pt x="59575" y="83300"/>
                        <a:pt x="47625" y="82550"/>
                        <a:pt x="38100" y="85725"/>
                      </a:cubicBezTo>
                      <a:lnTo>
                        <a:pt x="9525" y="171450"/>
                      </a:lnTo>
                      <a:lnTo>
                        <a:pt x="0" y="2000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자유형 33"/>
                <p:cNvSpPr/>
                <p:nvPr/>
              </p:nvSpPr>
              <p:spPr>
                <a:xfrm>
                  <a:off x="7658100" y="2762250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0 h 142875"/>
                    <a:gd name="connsiteX1" fmla="*/ 85725 w 142875"/>
                    <a:gd name="connsiteY1" fmla="*/ 66675 h 142875"/>
                    <a:gd name="connsiteX2" fmla="*/ 66675 w 142875"/>
                    <a:gd name="connsiteY2" fmla="*/ 95250 h 142875"/>
                    <a:gd name="connsiteX3" fmla="*/ 38100 w 142875"/>
                    <a:gd name="connsiteY3" fmla="*/ 104775 h 142875"/>
                    <a:gd name="connsiteX4" fmla="*/ 0 w 142875"/>
                    <a:gd name="connsiteY4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0"/>
                      </a:moveTo>
                      <a:cubicBezTo>
                        <a:pt x="72849" y="116711"/>
                        <a:pt x="151693" y="707"/>
                        <a:pt x="85725" y="66675"/>
                      </a:cubicBezTo>
                      <a:cubicBezTo>
                        <a:pt x="77630" y="74770"/>
                        <a:pt x="75614" y="88099"/>
                        <a:pt x="66675" y="95250"/>
                      </a:cubicBezTo>
                      <a:cubicBezTo>
                        <a:pt x="58835" y="101522"/>
                        <a:pt x="47080" y="100285"/>
                        <a:pt x="38100" y="104775"/>
                      </a:cubicBezTo>
                      <a:cubicBezTo>
                        <a:pt x="7449" y="120100"/>
                        <a:pt x="12268" y="118338"/>
                        <a:pt x="0" y="142875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6302953" y="3748895"/>
                <a:ext cx="447675" cy="409575"/>
                <a:chOff x="7419975" y="2619375"/>
                <a:chExt cx="447675" cy="409575"/>
              </a:xfrm>
            </p:grpSpPr>
            <p:sp>
              <p:nvSpPr>
                <p:cNvPr id="38" name="자유형 37"/>
                <p:cNvSpPr/>
                <p:nvPr/>
              </p:nvSpPr>
              <p:spPr>
                <a:xfrm>
                  <a:off x="7419975" y="2676525"/>
                  <a:ext cx="447675" cy="352425"/>
                </a:xfrm>
                <a:custGeom>
                  <a:avLst/>
                  <a:gdLst>
                    <a:gd name="connsiteX0" fmla="*/ 0 w 447675"/>
                    <a:gd name="connsiteY0" fmla="*/ 0 h 352425"/>
                    <a:gd name="connsiteX1" fmla="*/ 47625 w 447675"/>
                    <a:gd name="connsiteY1" fmla="*/ 19050 h 352425"/>
                    <a:gd name="connsiteX2" fmla="*/ 95250 w 447675"/>
                    <a:gd name="connsiteY2" fmla="*/ 28575 h 352425"/>
                    <a:gd name="connsiteX3" fmla="*/ 238125 w 447675"/>
                    <a:gd name="connsiteY3" fmla="*/ 66675 h 352425"/>
                    <a:gd name="connsiteX4" fmla="*/ 295275 w 447675"/>
                    <a:gd name="connsiteY4" fmla="*/ 114300 h 352425"/>
                    <a:gd name="connsiteX5" fmla="*/ 323850 w 447675"/>
                    <a:gd name="connsiteY5" fmla="*/ 133350 h 352425"/>
                    <a:gd name="connsiteX6" fmla="*/ 381000 w 447675"/>
                    <a:gd name="connsiteY6" fmla="*/ 190500 h 352425"/>
                    <a:gd name="connsiteX7" fmla="*/ 428625 w 447675"/>
                    <a:gd name="connsiteY7" fmla="*/ 247650 h 352425"/>
                    <a:gd name="connsiteX8" fmla="*/ 447675 w 447675"/>
                    <a:gd name="connsiteY8" fmla="*/ 304800 h 352425"/>
                    <a:gd name="connsiteX9" fmla="*/ 447675 w 447675"/>
                    <a:gd name="connsiteY9" fmla="*/ 352425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352425">
                      <a:moveTo>
                        <a:pt x="0" y="0"/>
                      </a:moveTo>
                      <a:cubicBezTo>
                        <a:pt x="15875" y="6350"/>
                        <a:pt x="31248" y="14137"/>
                        <a:pt x="47625" y="19050"/>
                      </a:cubicBezTo>
                      <a:cubicBezTo>
                        <a:pt x="63132" y="23702"/>
                        <a:pt x="79475" y="24935"/>
                        <a:pt x="95250" y="28575"/>
                      </a:cubicBezTo>
                      <a:cubicBezTo>
                        <a:pt x="159356" y="43369"/>
                        <a:pt x="176750" y="49139"/>
                        <a:pt x="238125" y="66675"/>
                      </a:cubicBezTo>
                      <a:cubicBezTo>
                        <a:pt x="309071" y="113973"/>
                        <a:pt x="221936" y="53184"/>
                        <a:pt x="295275" y="114300"/>
                      </a:cubicBezTo>
                      <a:cubicBezTo>
                        <a:pt x="304069" y="121629"/>
                        <a:pt x="315294" y="125745"/>
                        <a:pt x="323850" y="133350"/>
                      </a:cubicBezTo>
                      <a:cubicBezTo>
                        <a:pt x="343986" y="151248"/>
                        <a:pt x="361950" y="171450"/>
                        <a:pt x="381000" y="190500"/>
                      </a:cubicBezTo>
                      <a:cubicBezTo>
                        <a:pt x="398945" y="208445"/>
                        <a:pt x="418016" y="223780"/>
                        <a:pt x="428625" y="247650"/>
                      </a:cubicBezTo>
                      <a:cubicBezTo>
                        <a:pt x="436780" y="266000"/>
                        <a:pt x="447675" y="284720"/>
                        <a:pt x="447675" y="304800"/>
                      </a:cubicBezTo>
                      <a:lnTo>
                        <a:pt x="447675" y="3524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자유형 38"/>
                <p:cNvSpPr/>
                <p:nvPr/>
              </p:nvSpPr>
              <p:spPr>
                <a:xfrm>
                  <a:off x="7562850" y="2619375"/>
                  <a:ext cx="104775" cy="200025"/>
                </a:xfrm>
                <a:custGeom>
                  <a:avLst/>
                  <a:gdLst>
                    <a:gd name="connsiteX0" fmla="*/ 104775 w 104775"/>
                    <a:gd name="connsiteY0" fmla="*/ 0 h 200025"/>
                    <a:gd name="connsiteX1" fmla="*/ 76200 w 104775"/>
                    <a:gd name="connsiteY1" fmla="*/ 47625 h 200025"/>
                    <a:gd name="connsiteX2" fmla="*/ 66675 w 104775"/>
                    <a:gd name="connsiteY2" fmla="*/ 76200 h 200025"/>
                    <a:gd name="connsiteX3" fmla="*/ 38100 w 104775"/>
                    <a:gd name="connsiteY3" fmla="*/ 85725 h 200025"/>
                    <a:gd name="connsiteX4" fmla="*/ 9525 w 104775"/>
                    <a:gd name="connsiteY4" fmla="*/ 171450 h 200025"/>
                    <a:gd name="connsiteX5" fmla="*/ 0 w 104775"/>
                    <a:gd name="connsiteY5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4775" h="200025">
                      <a:moveTo>
                        <a:pt x="104775" y="0"/>
                      </a:moveTo>
                      <a:cubicBezTo>
                        <a:pt x="95250" y="15875"/>
                        <a:pt x="84479" y="31066"/>
                        <a:pt x="76200" y="47625"/>
                      </a:cubicBezTo>
                      <a:cubicBezTo>
                        <a:pt x="71710" y="56605"/>
                        <a:pt x="73775" y="69100"/>
                        <a:pt x="66675" y="76200"/>
                      </a:cubicBezTo>
                      <a:cubicBezTo>
                        <a:pt x="59575" y="83300"/>
                        <a:pt x="47625" y="82550"/>
                        <a:pt x="38100" y="85725"/>
                      </a:cubicBezTo>
                      <a:lnTo>
                        <a:pt x="9525" y="171450"/>
                      </a:lnTo>
                      <a:lnTo>
                        <a:pt x="0" y="2000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7658100" y="2762250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0 h 142875"/>
                    <a:gd name="connsiteX1" fmla="*/ 85725 w 142875"/>
                    <a:gd name="connsiteY1" fmla="*/ 66675 h 142875"/>
                    <a:gd name="connsiteX2" fmla="*/ 66675 w 142875"/>
                    <a:gd name="connsiteY2" fmla="*/ 95250 h 142875"/>
                    <a:gd name="connsiteX3" fmla="*/ 38100 w 142875"/>
                    <a:gd name="connsiteY3" fmla="*/ 104775 h 142875"/>
                    <a:gd name="connsiteX4" fmla="*/ 0 w 142875"/>
                    <a:gd name="connsiteY4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0"/>
                      </a:moveTo>
                      <a:cubicBezTo>
                        <a:pt x="72849" y="116711"/>
                        <a:pt x="151693" y="707"/>
                        <a:pt x="85725" y="66675"/>
                      </a:cubicBezTo>
                      <a:cubicBezTo>
                        <a:pt x="77630" y="74770"/>
                        <a:pt x="75614" y="88099"/>
                        <a:pt x="66675" y="95250"/>
                      </a:cubicBezTo>
                      <a:cubicBezTo>
                        <a:pt x="58835" y="101522"/>
                        <a:pt x="47080" y="100285"/>
                        <a:pt x="38100" y="104775"/>
                      </a:cubicBezTo>
                      <a:cubicBezTo>
                        <a:pt x="7449" y="120100"/>
                        <a:pt x="12268" y="118338"/>
                        <a:pt x="0" y="142875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 rot="20469906">
                <a:off x="4667955" y="4329112"/>
                <a:ext cx="419100" cy="504825"/>
                <a:chOff x="4782255" y="4271962"/>
                <a:chExt cx="419100" cy="504825"/>
              </a:xfrm>
            </p:grpSpPr>
            <p:sp>
              <p:nvSpPr>
                <p:cNvPr id="41" name="자유형 40"/>
                <p:cNvSpPr/>
                <p:nvPr/>
              </p:nvSpPr>
              <p:spPr>
                <a:xfrm rot="16563319">
                  <a:off x="4801305" y="4376737"/>
                  <a:ext cx="447675" cy="352425"/>
                </a:xfrm>
                <a:custGeom>
                  <a:avLst/>
                  <a:gdLst>
                    <a:gd name="connsiteX0" fmla="*/ 0 w 447675"/>
                    <a:gd name="connsiteY0" fmla="*/ 0 h 352425"/>
                    <a:gd name="connsiteX1" fmla="*/ 47625 w 447675"/>
                    <a:gd name="connsiteY1" fmla="*/ 19050 h 352425"/>
                    <a:gd name="connsiteX2" fmla="*/ 95250 w 447675"/>
                    <a:gd name="connsiteY2" fmla="*/ 28575 h 352425"/>
                    <a:gd name="connsiteX3" fmla="*/ 238125 w 447675"/>
                    <a:gd name="connsiteY3" fmla="*/ 66675 h 352425"/>
                    <a:gd name="connsiteX4" fmla="*/ 295275 w 447675"/>
                    <a:gd name="connsiteY4" fmla="*/ 114300 h 352425"/>
                    <a:gd name="connsiteX5" fmla="*/ 323850 w 447675"/>
                    <a:gd name="connsiteY5" fmla="*/ 133350 h 352425"/>
                    <a:gd name="connsiteX6" fmla="*/ 381000 w 447675"/>
                    <a:gd name="connsiteY6" fmla="*/ 190500 h 352425"/>
                    <a:gd name="connsiteX7" fmla="*/ 428625 w 447675"/>
                    <a:gd name="connsiteY7" fmla="*/ 247650 h 352425"/>
                    <a:gd name="connsiteX8" fmla="*/ 447675 w 447675"/>
                    <a:gd name="connsiteY8" fmla="*/ 304800 h 352425"/>
                    <a:gd name="connsiteX9" fmla="*/ 447675 w 447675"/>
                    <a:gd name="connsiteY9" fmla="*/ 352425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352425">
                      <a:moveTo>
                        <a:pt x="0" y="0"/>
                      </a:moveTo>
                      <a:cubicBezTo>
                        <a:pt x="15875" y="6350"/>
                        <a:pt x="31248" y="14137"/>
                        <a:pt x="47625" y="19050"/>
                      </a:cubicBezTo>
                      <a:cubicBezTo>
                        <a:pt x="63132" y="23702"/>
                        <a:pt x="79475" y="24935"/>
                        <a:pt x="95250" y="28575"/>
                      </a:cubicBezTo>
                      <a:cubicBezTo>
                        <a:pt x="159356" y="43369"/>
                        <a:pt x="176750" y="49139"/>
                        <a:pt x="238125" y="66675"/>
                      </a:cubicBezTo>
                      <a:cubicBezTo>
                        <a:pt x="309071" y="113973"/>
                        <a:pt x="221936" y="53184"/>
                        <a:pt x="295275" y="114300"/>
                      </a:cubicBezTo>
                      <a:cubicBezTo>
                        <a:pt x="304069" y="121629"/>
                        <a:pt x="315294" y="125745"/>
                        <a:pt x="323850" y="133350"/>
                      </a:cubicBezTo>
                      <a:cubicBezTo>
                        <a:pt x="343986" y="151248"/>
                        <a:pt x="361950" y="171450"/>
                        <a:pt x="381000" y="190500"/>
                      </a:cubicBezTo>
                      <a:cubicBezTo>
                        <a:pt x="398945" y="208445"/>
                        <a:pt x="418016" y="223780"/>
                        <a:pt x="428625" y="247650"/>
                      </a:cubicBezTo>
                      <a:cubicBezTo>
                        <a:pt x="436780" y="266000"/>
                        <a:pt x="447675" y="284720"/>
                        <a:pt x="447675" y="304800"/>
                      </a:cubicBezTo>
                      <a:lnTo>
                        <a:pt x="447675" y="3524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자유형 41"/>
                <p:cNvSpPr/>
                <p:nvPr/>
              </p:nvSpPr>
              <p:spPr>
                <a:xfrm rot="16563319">
                  <a:off x="4734630" y="4319587"/>
                  <a:ext cx="447675" cy="352425"/>
                </a:xfrm>
                <a:custGeom>
                  <a:avLst/>
                  <a:gdLst>
                    <a:gd name="connsiteX0" fmla="*/ 0 w 447675"/>
                    <a:gd name="connsiteY0" fmla="*/ 0 h 352425"/>
                    <a:gd name="connsiteX1" fmla="*/ 47625 w 447675"/>
                    <a:gd name="connsiteY1" fmla="*/ 19050 h 352425"/>
                    <a:gd name="connsiteX2" fmla="*/ 95250 w 447675"/>
                    <a:gd name="connsiteY2" fmla="*/ 28575 h 352425"/>
                    <a:gd name="connsiteX3" fmla="*/ 238125 w 447675"/>
                    <a:gd name="connsiteY3" fmla="*/ 66675 h 352425"/>
                    <a:gd name="connsiteX4" fmla="*/ 295275 w 447675"/>
                    <a:gd name="connsiteY4" fmla="*/ 114300 h 352425"/>
                    <a:gd name="connsiteX5" fmla="*/ 323850 w 447675"/>
                    <a:gd name="connsiteY5" fmla="*/ 133350 h 352425"/>
                    <a:gd name="connsiteX6" fmla="*/ 381000 w 447675"/>
                    <a:gd name="connsiteY6" fmla="*/ 190500 h 352425"/>
                    <a:gd name="connsiteX7" fmla="*/ 428625 w 447675"/>
                    <a:gd name="connsiteY7" fmla="*/ 247650 h 352425"/>
                    <a:gd name="connsiteX8" fmla="*/ 447675 w 447675"/>
                    <a:gd name="connsiteY8" fmla="*/ 304800 h 352425"/>
                    <a:gd name="connsiteX9" fmla="*/ 447675 w 447675"/>
                    <a:gd name="connsiteY9" fmla="*/ 352425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352425">
                      <a:moveTo>
                        <a:pt x="0" y="0"/>
                      </a:moveTo>
                      <a:cubicBezTo>
                        <a:pt x="15875" y="6350"/>
                        <a:pt x="31248" y="14137"/>
                        <a:pt x="47625" y="19050"/>
                      </a:cubicBezTo>
                      <a:cubicBezTo>
                        <a:pt x="63132" y="23702"/>
                        <a:pt x="79475" y="24935"/>
                        <a:pt x="95250" y="28575"/>
                      </a:cubicBezTo>
                      <a:cubicBezTo>
                        <a:pt x="159356" y="43369"/>
                        <a:pt x="176750" y="49139"/>
                        <a:pt x="238125" y="66675"/>
                      </a:cubicBezTo>
                      <a:cubicBezTo>
                        <a:pt x="309071" y="113973"/>
                        <a:pt x="221936" y="53184"/>
                        <a:pt x="295275" y="114300"/>
                      </a:cubicBezTo>
                      <a:cubicBezTo>
                        <a:pt x="304069" y="121629"/>
                        <a:pt x="315294" y="125745"/>
                        <a:pt x="323850" y="133350"/>
                      </a:cubicBezTo>
                      <a:cubicBezTo>
                        <a:pt x="343986" y="151248"/>
                        <a:pt x="361950" y="171450"/>
                        <a:pt x="381000" y="190500"/>
                      </a:cubicBezTo>
                      <a:cubicBezTo>
                        <a:pt x="398945" y="208445"/>
                        <a:pt x="418016" y="223780"/>
                        <a:pt x="428625" y="247650"/>
                      </a:cubicBezTo>
                      <a:cubicBezTo>
                        <a:pt x="436780" y="266000"/>
                        <a:pt x="447675" y="284720"/>
                        <a:pt x="447675" y="304800"/>
                      </a:cubicBezTo>
                      <a:lnTo>
                        <a:pt x="447675" y="3524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/>
              <p:cNvGrpSpPr/>
              <p:nvPr/>
            </p:nvGrpSpPr>
            <p:grpSpPr>
              <a:xfrm rot="9900000">
                <a:off x="6049501" y="5002757"/>
                <a:ext cx="419100" cy="504825"/>
                <a:chOff x="4782255" y="4271962"/>
                <a:chExt cx="419100" cy="504825"/>
              </a:xfrm>
            </p:grpSpPr>
            <p:sp>
              <p:nvSpPr>
                <p:cNvPr id="45" name="자유형 44"/>
                <p:cNvSpPr/>
                <p:nvPr/>
              </p:nvSpPr>
              <p:spPr>
                <a:xfrm rot="16563319">
                  <a:off x="4801305" y="4376737"/>
                  <a:ext cx="447675" cy="352425"/>
                </a:xfrm>
                <a:custGeom>
                  <a:avLst/>
                  <a:gdLst>
                    <a:gd name="connsiteX0" fmla="*/ 0 w 447675"/>
                    <a:gd name="connsiteY0" fmla="*/ 0 h 352425"/>
                    <a:gd name="connsiteX1" fmla="*/ 47625 w 447675"/>
                    <a:gd name="connsiteY1" fmla="*/ 19050 h 352425"/>
                    <a:gd name="connsiteX2" fmla="*/ 95250 w 447675"/>
                    <a:gd name="connsiteY2" fmla="*/ 28575 h 352425"/>
                    <a:gd name="connsiteX3" fmla="*/ 238125 w 447675"/>
                    <a:gd name="connsiteY3" fmla="*/ 66675 h 352425"/>
                    <a:gd name="connsiteX4" fmla="*/ 295275 w 447675"/>
                    <a:gd name="connsiteY4" fmla="*/ 114300 h 352425"/>
                    <a:gd name="connsiteX5" fmla="*/ 323850 w 447675"/>
                    <a:gd name="connsiteY5" fmla="*/ 133350 h 352425"/>
                    <a:gd name="connsiteX6" fmla="*/ 381000 w 447675"/>
                    <a:gd name="connsiteY6" fmla="*/ 190500 h 352425"/>
                    <a:gd name="connsiteX7" fmla="*/ 428625 w 447675"/>
                    <a:gd name="connsiteY7" fmla="*/ 247650 h 352425"/>
                    <a:gd name="connsiteX8" fmla="*/ 447675 w 447675"/>
                    <a:gd name="connsiteY8" fmla="*/ 304800 h 352425"/>
                    <a:gd name="connsiteX9" fmla="*/ 447675 w 447675"/>
                    <a:gd name="connsiteY9" fmla="*/ 352425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352425">
                      <a:moveTo>
                        <a:pt x="0" y="0"/>
                      </a:moveTo>
                      <a:cubicBezTo>
                        <a:pt x="15875" y="6350"/>
                        <a:pt x="31248" y="14137"/>
                        <a:pt x="47625" y="19050"/>
                      </a:cubicBezTo>
                      <a:cubicBezTo>
                        <a:pt x="63132" y="23702"/>
                        <a:pt x="79475" y="24935"/>
                        <a:pt x="95250" y="28575"/>
                      </a:cubicBezTo>
                      <a:cubicBezTo>
                        <a:pt x="159356" y="43369"/>
                        <a:pt x="176750" y="49139"/>
                        <a:pt x="238125" y="66675"/>
                      </a:cubicBezTo>
                      <a:cubicBezTo>
                        <a:pt x="309071" y="113973"/>
                        <a:pt x="221936" y="53184"/>
                        <a:pt x="295275" y="114300"/>
                      </a:cubicBezTo>
                      <a:cubicBezTo>
                        <a:pt x="304069" y="121629"/>
                        <a:pt x="315294" y="125745"/>
                        <a:pt x="323850" y="133350"/>
                      </a:cubicBezTo>
                      <a:cubicBezTo>
                        <a:pt x="343986" y="151248"/>
                        <a:pt x="361950" y="171450"/>
                        <a:pt x="381000" y="190500"/>
                      </a:cubicBezTo>
                      <a:cubicBezTo>
                        <a:pt x="398945" y="208445"/>
                        <a:pt x="418016" y="223780"/>
                        <a:pt x="428625" y="247650"/>
                      </a:cubicBezTo>
                      <a:cubicBezTo>
                        <a:pt x="436780" y="266000"/>
                        <a:pt x="447675" y="284720"/>
                        <a:pt x="447675" y="304800"/>
                      </a:cubicBezTo>
                      <a:lnTo>
                        <a:pt x="447675" y="3524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자유형 45"/>
                <p:cNvSpPr/>
                <p:nvPr/>
              </p:nvSpPr>
              <p:spPr>
                <a:xfrm rot="16563319">
                  <a:off x="4734630" y="4319587"/>
                  <a:ext cx="447675" cy="352425"/>
                </a:xfrm>
                <a:custGeom>
                  <a:avLst/>
                  <a:gdLst>
                    <a:gd name="connsiteX0" fmla="*/ 0 w 447675"/>
                    <a:gd name="connsiteY0" fmla="*/ 0 h 352425"/>
                    <a:gd name="connsiteX1" fmla="*/ 47625 w 447675"/>
                    <a:gd name="connsiteY1" fmla="*/ 19050 h 352425"/>
                    <a:gd name="connsiteX2" fmla="*/ 95250 w 447675"/>
                    <a:gd name="connsiteY2" fmla="*/ 28575 h 352425"/>
                    <a:gd name="connsiteX3" fmla="*/ 238125 w 447675"/>
                    <a:gd name="connsiteY3" fmla="*/ 66675 h 352425"/>
                    <a:gd name="connsiteX4" fmla="*/ 295275 w 447675"/>
                    <a:gd name="connsiteY4" fmla="*/ 114300 h 352425"/>
                    <a:gd name="connsiteX5" fmla="*/ 323850 w 447675"/>
                    <a:gd name="connsiteY5" fmla="*/ 133350 h 352425"/>
                    <a:gd name="connsiteX6" fmla="*/ 381000 w 447675"/>
                    <a:gd name="connsiteY6" fmla="*/ 190500 h 352425"/>
                    <a:gd name="connsiteX7" fmla="*/ 428625 w 447675"/>
                    <a:gd name="connsiteY7" fmla="*/ 247650 h 352425"/>
                    <a:gd name="connsiteX8" fmla="*/ 447675 w 447675"/>
                    <a:gd name="connsiteY8" fmla="*/ 304800 h 352425"/>
                    <a:gd name="connsiteX9" fmla="*/ 447675 w 447675"/>
                    <a:gd name="connsiteY9" fmla="*/ 352425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352425">
                      <a:moveTo>
                        <a:pt x="0" y="0"/>
                      </a:moveTo>
                      <a:cubicBezTo>
                        <a:pt x="15875" y="6350"/>
                        <a:pt x="31248" y="14137"/>
                        <a:pt x="47625" y="19050"/>
                      </a:cubicBezTo>
                      <a:cubicBezTo>
                        <a:pt x="63132" y="23702"/>
                        <a:pt x="79475" y="24935"/>
                        <a:pt x="95250" y="28575"/>
                      </a:cubicBezTo>
                      <a:cubicBezTo>
                        <a:pt x="159356" y="43369"/>
                        <a:pt x="176750" y="49139"/>
                        <a:pt x="238125" y="66675"/>
                      </a:cubicBezTo>
                      <a:cubicBezTo>
                        <a:pt x="309071" y="113973"/>
                        <a:pt x="221936" y="53184"/>
                        <a:pt x="295275" y="114300"/>
                      </a:cubicBezTo>
                      <a:cubicBezTo>
                        <a:pt x="304069" y="121629"/>
                        <a:pt x="315294" y="125745"/>
                        <a:pt x="323850" y="133350"/>
                      </a:cubicBezTo>
                      <a:cubicBezTo>
                        <a:pt x="343986" y="151248"/>
                        <a:pt x="361950" y="171450"/>
                        <a:pt x="381000" y="190500"/>
                      </a:cubicBezTo>
                      <a:cubicBezTo>
                        <a:pt x="398945" y="208445"/>
                        <a:pt x="418016" y="223780"/>
                        <a:pt x="428625" y="247650"/>
                      </a:cubicBezTo>
                      <a:cubicBezTo>
                        <a:pt x="436780" y="266000"/>
                        <a:pt x="447675" y="284720"/>
                        <a:pt x="447675" y="304800"/>
                      </a:cubicBezTo>
                      <a:lnTo>
                        <a:pt x="447675" y="352425"/>
                      </a:ln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49" name="Picture 16" descr="ë´ë¹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4589" b="95985" l="26244" r="96144">
                          <a14:foregroundMark x1="46766" y1="14723" x2="63184" y2="14532"/>
                          <a14:foregroundMark x1="55721" y1="8031" x2="55721" y2="8031"/>
                          <a14:foregroundMark x1="55970" y1="19503" x2="55970" y2="43021"/>
                          <a14:foregroundMark x1="55597" y1="49331" x2="64303" y2="67304"/>
                          <a14:foregroundMark x1="86443" y1="60803" x2="80100" y2="80306"/>
                          <a14:foregroundMark x1="89179" y1="35755" x2="76244" y2="40153"/>
                          <a14:foregroundMark x1="81841" y1="31358" x2="82587" y2="35182"/>
                          <a14:foregroundMark x1="34453" y1="56788" x2="42289" y2="83939"/>
                          <a14:foregroundMark x1="37438" y1="90440" x2="37065" y2="91969"/>
                          <a14:foregroundMark x1="41169" y1="90440" x2="41045" y2="91587"/>
                          <a14:foregroundMark x1="43532" y1="58891" x2="43657" y2="63862"/>
                          <a14:foregroundMark x1="44279" y1="56788" x2="46020" y2="581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4" t="5263" b="3363"/>
            <a:stretch/>
          </p:blipFill>
          <p:spPr bwMode="auto">
            <a:xfrm>
              <a:off x="1936035" y="3766010"/>
              <a:ext cx="2474112" cy="198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1510406" y="5733372"/>
              <a:ext cx="46201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4</a:t>
              </a:r>
              <a:r>
                <a:rPr lang="ko-KR" altLang="en-US" sz="900" smtClean="0"/>
                <a:t>월 </a:t>
              </a:r>
              <a:r>
                <a:rPr lang="en-US" altLang="ko-KR" sz="900" dirty="0"/>
                <a:t>5</a:t>
              </a:r>
              <a:r>
                <a:rPr lang="ko-KR" altLang="en-US" sz="900" smtClean="0"/>
                <a:t>일 </a:t>
              </a:r>
              <a:r>
                <a:rPr lang="ko-KR" altLang="en-US" sz="900" dirty="0"/>
                <a:t>점검 </a:t>
              </a:r>
              <a:r>
                <a:rPr lang="ko-KR" altLang="en-US" sz="900"/>
                <a:t>후부터 </a:t>
              </a:r>
              <a:r>
                <a:rPr lang="en-US" altLang="ko-KR" sz="900" dirty="0" smtClean="0"/>
                <a:t>5</a:t>
              </a:r>
              <a:r>
                <a:rPr lang="ko-KR" altLang="en-US" sz="900" smtClean="0"/>
                <a:t>월 </a:t>
              </a:r>
              <a:r>
                <a:rPr lang="en-US" altLang="ko-KR" sz="900" dirty="0" smtClean="0"/>
                <a:t>3</a:t>
              </a:r>
              <a:r>
                <a:rPr lang="ko-KR" altLang="en-US" sz="900" smtClean="0"/>
                <a:t>일 </a:t>
              </a:r>
              <a:r>
                <a:rPr lang="ko-KR" altLang="en-US" sz="900" dirty="0"/>
                <a:t>점검 </a:t>
              </a:r>
              <a:r>
                <a:rPr lang="ko-KR" altLang="en-US" sz="900"/>
                <a:t>전까지 </a:t>
              </a:r>
              <a:r>
                <a:rPr lang="ko-KR" altLang="en-US" sz="900" smtClean="0"/>
                <a:t>무무를 </a:t>
              </a:r>
              <a:r>
                <a:rPr lang="en-US" altLang="ko-KR" sz="900" dirty="0"/>
                <a:t>‘</a:t>
              </a:r>
              <a:r>
                <a:rPr lang="ko-KR" altLang="en-US" sz="900" dirty="0" err="1"/>
                <a:t>캡슐머신</a:t>
              </a:r>
              <a:r>
                <a:rPr lang="en-US" altLang="ko-KR" sz="900" dirty="0"/>
                <a:t>’</a:t>
              </a:r>
              <a:r>
                <a:rPr lang="ko-KR" altLang="en-US" sz="900" dirty="0"/>
                <a:t>에서 획득할 수 있습니다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0" y="8494"/>
            <a:ext cx="867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비옷 입은 아이들이 뛰노는 봄비 내리는 동산에 사는 </a:t>
            </a:r>
            <a:r>
              <a:rPr lang="ko-KR" altLang="en-US" dirty="0" err="1" smtClean="0"/>
              <a:t>만드라고라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무무를</a:t>
            </a:r>
            <a:r>
              <a:rPr lang="ko-KR" altLang="en-US" dirty="0" smtClean="0"/>
              <a:t> 소개한다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봄의 분위기에 맞춰 초록 동산을 배경으로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rot="21346395">
            <a:off x="2345013" y="3045094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무무도</a:t>
            </a:r>
            <a:r>
              <a:rPr lang="ko-KR" altLang="en-US" sz="2400" b="1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같이 왔어요</a:t>
            </a:r>
            <a:r>
              <a:rPr lang="en-US" altLang="ko-KR" sz="2400" b="1" dirty="0" smtClean="0">
                <a:solidFill>
                  <a:schemeClr val="bg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~</a:t>
            </a:r>
            <a:endParaRPr lang="en-US" altLang="ko-KR" sz="2400" b="1" dirty="0" smtClean="0">
              <a:solidFill>
                <a:schemeClr val="bg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9596" y="938417"/>
            <a:ext cx="11599761" cy="5706167"/>
            <a:chOff x="-1535980" y="-2267660"/>
            <a:chExt cx="16983214" cy="8354398"/>
          </a:xfrm>
        </p:grpSpPr>
        <p:pic>
          <p:nvPicPr>
            <p:cNvPr id="1026" name="Picture 2" descr="íê¸ í°í¸ ë´ëë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11065" y="-2267660"/>
              <a:ext cx="6667500" cy="3609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íê¸ í°í¸ ë´ëë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168" y="2139134"/>
              <a:ext cx="4762500" cy="364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ê´ë ¨ ì´ë¯¸ì§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44898" y="-1964417"/>
              <a:ext cx="3702336" cy="370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íê¸ í°í¸ ë´ëë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5982" y="-1727343"/>
              <a:ext cx="47339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ê´ë ¨ ì´ë¯¸ì§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35980" y="1524284"/>
              <a:ext cx="3524250" cy="352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ë´ë¹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594" y="1737918"/>
              <a:ext cx="3047348" cy="4348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0" y="849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수묵화 글씨를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7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953"/>
            <a:ext cx="3686174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50" y="1228724"/>
            <a:ext cx="4000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51" y="3857624"/>
            <a:ext cx="40005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953" y="0"/>
            <a:ext cx="3459077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0128"/>
            <a:ext cx="3680450" cy="23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38" y="2628900"/>
            <a:ext cx="3461047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225" y="4943477"/>
            <a:ext cx="3221553" cy="191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8494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초록 동산 배경이 </a:t>
            </a:r>
            <a:r>
              <a:rPr lang="ko-KR" altLang="en-US" dirty="0" err="1" smtClean="0"/>
              <a:t>희뿌였게</a:t>
            </a:r>
            <a:r>
              <a:rPr lang="ko-KR" altLang="en-US" dirty="0" smtClean="0"/>
              <a:t> 보이고</a:t>
            </a:r>
            <a:r>
              <a:rPr lang="en-US" altLang="ko-KR" dirty="0" smtClean="0"/>
              <a:t>, </a:t>
            </a:r>
            <a:r>
              <a:rPr lang="ko-KR" altLang="en-US" smtClean="0"/>
              <a:t>유리창에 빗방울이 맺힌 것처럼 표현된다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16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ë´ë¹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1"/>
            <a:ext cx="4572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í í ë¡ ëë­ì ì°ì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 t="7003" r="18572" b="6140"/>
          <a:stretch/>
        </p:blipFill>
        <p:spPr bwMode="auto">
          <a:xfrm>
            <a:off x="4593031" y="647701"/>
            <a:ext cx="215265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´ë ¨ ì´ë¯¸ì§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6" t="4000" r="17202" b="5429"/>
          <a:stretch/>
        </p:blipFill>
        <p:spPr bwMode="auto">
          <a:xfrm>
            <a:off x="6879032" y="723901"/>
            <a:ext cx="2286000" cy="30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í í ë¡ ëë­ì ì°ì°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352425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/>
          <a:stretch/>
        </p:blipFill>
        <p:spPr bwMode="auto">
          <a:xfrm>
            <a:off x="9572625" y="1147764"/>
            <a:ext cx="2480462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1" y="4210050"/>
            <a:ext cx="2857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32750" r="5313" b="6750"/>
          <a:stretch/>
        </p:blipFill>
        <p:spPr bwMode="auto">
          <a:xfrm>
            <a:off x="2593181" y="2390776"/>
            <a:ext cx="19907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í í ë¡ ëë­ì ì°ì°ì ëí 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6861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ë´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28870"/>
            <a:ext cx="2416969" cy="21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8494"/>
            <a:ext cx="738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우비를 입은 아이들이 아래 </a:t>
            </a:r>
            <a:r>
              <a:rPr lang="ko-KR" altLang="en-US" dirty="0" err="1" smtClean="0"/>
              <a:t>토토로처럼</a:t>
            </a:r>
            <a:r>
              <a:rPr lang="ko-KR" altLang="en-US" smtClean="0"/>
              <a:t> 나뭇잎 우산을 들고 놀고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87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HY궁서B</vt:lpstr>
      <vt:lpstr>맑은 고딕</vt:lpstr>
      <vt:lpstr>Arial</vt:lpstr>
      <vt:lpstr>Office 테마</vt:lpstr>
      <vt:lpstr>4월 펫 배너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24</cp:revision>
  <dcterms:created xsi:type="dcterms:W3CDTF">2018-03-26T04:06:38Z</dcterms:created>
  <dcterms:modified xsi:type="dcterms:W3CDTF">2018-03-26T09:48:50Z</dcterms:modified>
</cp:coreProperties>
</file>