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56" r:id="rId4"/>
    <p:sldId id="270" r:id="rId5"/>
    <p:sldId id="273" r:id="rId6"/>
    <p:sldId id="275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smtClean="0"/>
              <a:t>월 펫 컨셉 기획서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안명선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 가족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7"/>
            <a:ext cx="12192000" cy="1751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/>
              <a:t>7</a:t>
            </a:r>
            <a:r>
              <a:rPr lang="ko-KR" altLang="en-US" sz="900" smtClean="0"/>
              <a:t>월 여름 펫으로  바다 느낌의 범고래를 선정</a:t>
            </a:r>
            <a:endParaRPr lang="en-US" altLang="ko-KR" sz="900" dirty="0" smtClean="0"/>
          </a:p>
          <a:p>
            <a:r>
              <a:rPr lang="ko-KR" altLang="en-US" sz="900" dirty="0" smtClean="0"/>
              <a:t>기존 </a:t>
            </a:r>
            <a:r>
              <a:rPr lang="ko-KR" altLang="en-US" sz="900" dirty="0" err="1" smtClean="0"/>
              <a:t>벨루가나</a:t>
            </a:r>
            <a:r>
              <a:rPr lang="ko-KR" altLang="en-US" sz="900" dirty="0" smtClean="0"/>
              <a:t> 향유고래처럼 유저 캐릭터의 허리 아래쪽에서 공중을 부유하는 형태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범고래의 경우 기존 </a:t>
            </a:r>
            <a:r>
              <a:rPr lang="ko-KR" altLang="en-US" sz="900" dirty="0" err="1" smtClean="0"/>
              <a:t>벨루가</a:t>
            </a:r>
            <a:r>
              <a:rPr lang="ko-KR" altLang="en-US" sz="900" dirty="0" smtClean="0"/>
              <a:t> 길이보다 조금 짧고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굵기는 보다 더 크다</a:t>
            </a:r>
            <a:r>
              <a:rPr lang="en-US" altLang="ko-KR" sz="9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40723" y="2688561"/>
            <a:ext cx="2408572" cy="3911744"/>
            <a:chOff x="8267050" y="1067579"/>
            <a:chExt cx="2408572" cy="391174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8" t="31515" r="37718" b="5575"/>
            <a:stretch/>
          </p:blipFill>
          <p:spPr>
            <a:xfrm>
              <a:off x="8267050" y="1067579"/>
              <a:ext cx="2391777" cy="2359949"/>
            </a:xfrm>
            <a:prstGeom prst="rect">
              <a:avLst/>
            </a:prstGeom>
          </p:spPr>
        </p:pic>
        <p:pic>
          <p:nvPicPr>
            <p:cNvPr id="14" name="Picture 2" descr="í´ë¦¬ê³¤ ë²ê³ ë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05" r="7213" b="4565"/>
            <a:stretch/>
          </p:blipFill>
          <p:spPr bwMode="auto">
            <a:xfrm>
              <a:off x="8537628" y="3741652"/>
              <a:ext cx="2137994" cy="123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/>
            <p:cNvCxnSpPr/>
            <p:nvPr/>
          </p:nvCxnSpPr>
          <p:spPr>
            <a:xfrm>
              <a:off x="8626887" y="1348489"/>
              <a:ext cx="0" cy="349481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644697" y="1348489"/>
              <a:ext cx="0" cy="344795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65300" y="2398213"/>
            <a:ext cx="3019981" cy="3603549"/>
            <a:chOff x="3669390" y="4896432"/>
            <a:chExt cx="2974321" cy="3549068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1" t="30788" r="41731" b="7636"/>
            <a:stretch/>
          </p:blipFill>
          <p:spPr>
            <a:xfrm>
              <a:off x="5056558" y="5170686"/>
              <a:ext cx="1464168" cy="230993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rcRect l="10306" r="14873"/>
            <a:stretch/>
          </p:blipFill>
          <p:spPr>
            <a:xfrm>
              <a:off x="5086261" y="7602663"/>
              <a:ext cx="994071" cy="746506"/>
            </a:xfrm>
            <a:prstGeom prst="rect">
              <a:avLst/>
            </a:prstGeom>
          </p:spPr>
        </p:pic>
        <p:cxnSp>
          <p:nvCxnSpPr>
            <p:cNvPr id="61" name="직선 연결선 60"/>
            <p:cNvCxnSpPr/>
            <p:nvPr/>
          </p:nvCxnSpPr>
          <p:spPr>
            <a:xfrm>
              <a:off x="5329893" y="4896432"/>
              <a:ext cx="0" cy="35490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922670" y="4925007"/>
              <a:ext cx="0" cy="34696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/>
            <a:srcRect l="10306" r="14873"/>
            <a:stretch/>
          </p:blipFill>
          <p:spPr>
            <a:xfrm>
              <a:off x="3669390" y="6270588"/>
              <a:ext cx="994071" cy="746506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3725200" y="6964697"/>
              <a:ext cx="291851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697965" y="6336030"/>
              <a:ext cx="291851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0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 </a:t>
            </a:r>
            <a:r>
              <a:rPr lang="en-US" altLang="ko-KR" sz="2000" dirty="0" smtClean="0"/>
              <a:t>–</a:t>
            </a:r>
            <a:r>
              <a:rPr lang="ko-KR" altLang="en-US" sz="2000" smtClean="0"/>
              <a:t>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85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하늘을 날아다니는 범고래</a:t>
            </a:r>
            <a:endParaRPr lang="en-US" altLang="ko-KR" sz="1000" dirty="0" smtClean="0"/>
          </a:p>
          <a:p>
            <a:r>
              <a:rPr lang="ko-KR" altLang="en-US" sz="1000" dirty="0" smtClean="0"/>
              <a:t>아래와 같이 </a:t>
            </a:r>
            <a:r>
              <a:rPr lang="ko-KR" altLang="en-US" sz="1000" dirty="0" err="1" smtClean="0"/>
              <a:t>폴리곤이</a:t>
            </a:r>
            <a:r>
              <a:rPr lang="ko-KR" altLang="en-US" sz="1000" dirty="0" smtClean="0"/>
              <a:t> 그대로 보이며 각 </a:t>
            </a:r>
            <a:r>
              <a:rPr lang="ko-KR" altLang="en-US" sz="1000" dirty="0" err="1" smtClean="0"/>
              <a:t>폴리곤마다</a:t>
            </a:r>
            <a:r>
              <a:rPr lang="ko-KR" altLang="en-US" sz="1000" dirty="0" smtClean="0"/>
              <a:t> 빛을 반사하는 양이 달라 신비롭게 보이도록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범고래의 등은 검은 색이고 배와 눈 </a:t>
            </a:r>
            <a:r>
              <a:rPr lang="ko-KR" altLang="en-US" sz="1000" dirty="0" err="1" smtClean="0"/>
              <a:t>두덩이는</a:t>
            </a:r>
            <a:r>
              <a:rPr lang="ko-KR" altLang="en-US" sz="1000" dirty="0" smtClean="0"/>
              <a:t> 흰색이다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61885" y="1585376"/>
            <a:ext cx="8400090" cy="5156245"/>
            <a:chOff x="713739" y="2030153"/>
            <a:chExt cx="6426894" cy="3945034"/>
          </a:xfrm>
        </p:grpSpPr>
        <p:grpSp>
          <p:nvGrpSpPr>
            <p:cNvPr id="2" name="그룹 1"/>
            <p:cNvGrpSpPr/>
            <p:nvPr/>
          </p:nvGrpSpPr>
          <p:grpSpPr>
            <a:xfrm>
              <a:off x="713739" y="2030153"/>
              <a:ext cx="6426894" cy="2748407"/>
              <a:chOff x="0" y="1594149"/>
              <a:chExt cx="12139904" cy="5191528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79" t="4449" r="6592" b="16656"/>
              <a:stretch/>
            </p:blipFill>
            <p:spPr>
              <a:xfrm>
                <a:off x="10083339" y="1594149"/>
                <a:ext cx="1776869" cy="2460822"/>
              </a:xfrm>
              <a:prstGeom prst="rect">
                <a:avLst/>
              </a:prstGeom>
            </p:spPr>
          </p:pic>
          <p:pic>
            <p:nvPicPr>
              <p:cNvPr id="22" name="Picture 2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3528" y="1594149"/>
                <a:ext cx="3701254" cy="2462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594150"/>
                <a:ext cx="3283527" cy="2462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3" r="16238" b="27021"/>
              <a:stretch/>
            </p:blipFill>
            <p:spPr bwMode="auto">
              <a:xfrm>
                <a:off x="0" y="4054971"/>
                <a:ext cx="3557847" cy="2730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57" t="28854" r="20148" b="29068"/>
              <a:stretch/>
            </p:blipFill>
            <p:spPr bwMode="auto">
              <a:xfrm>
                <a:off x="6984783" y="1594149"/>
                <a:ext cx="3098556" cy="2460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76" t="9635" r="20365" b="6778"/>
              <a:stretch/>
            </p:blipFill>
            <p:spPr bwMode="auto">
              <a:xfrm>
                <a:off x="3557847" y="4054970"/>
                <a:ext cx="1903615" cy="272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1461" y="4054970"/>
                <a:ext cx="2726529" cy="272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í´ë¦¬ê³¤ ë²ê³ ë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8676" r="10088" b="23702"/>
              <a:stretch/>
            </p:blipFill>
            <p:spPr bwMode="auto">
              <a:xfrm>
                <a:off x="8187990" y="4054969"/>
                <a:ext cx="3951914" cy="2460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713739" y="4776348"/>
              <a:ext cx="6186660" cy="1198839"/>
              <a:chOff x="-2833695" y="3983519"/>
              <a:chExt cx="14839264" cy="2875524"/>
            </a:xfrm>
          </p:grpSpPr>
          <p:pic>
            <p:nvPicPr>
              <p:cNvPr id="18" name="Picture 2" descr="Polygon killerwhale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77" t="33400" r="48025" b="30647"/>
              <a:stretch/>
            </p:blipFill>
            <p:spPr bwMode="auto">
              <a:xfrm>
                <a:off x="68521" y="3983519"/>
                <a:ext cx="3298760" cy="2874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Polygon killerwhale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0950" y="4000499"/>
                <a:ext cx="3810000" cy="2857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Polygon killerwhale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6" t="3096" r="6534" b="53355"/>
              <a:stretch/>
            </p:blipFill>
            <p:spPr bwMode="auto">
              <a:xfrm>
                <a:off x="7439297" y="4054972"/>
                <a:ext cx="4566272" cy="2463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Polygon killerwhale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33695" y="4000496"/>
                <a:ext cx="2858547" cy="285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 가족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단순하게 </a:t>
            </a:r>
            <a:r>
              <a:rPr lang="ko-KR" altLang="en-US" sz="1000" dirty="0" err="1" smtClean="0"/>
              <a:t>폴리곤</a:t>
            </a:r>
            <a:r>
              <a:rPr lang="ko-KR" altLang="en-US" sz="1000" dirty="0" smtClean="0"/>
              <a:t> 형식의 범고래만 존재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검정색 등에 하얀색 배와 눈 </a:t>
            </a:r>
            <a:r>
              <a:rPr lang="ko-KR" altLang="en-US" sz="1000" dirty="0" err="1" smtClean="0"/>
              <a:t>두덩이를</a:t>
            </a:r>
            <a:r>
              <a:rPr lang="ko-KR" altLang="en-US" sz="1000" dirty="0" smtClean="0"/>
              <a:t> 가지고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9" t="4449" r="6592" b="16656"/>
          <a:stretch/>
        </p:blipFill>
        <p:spPr>
          <a:xfrm>
            <a:off x="9769472" y="1594149"/>
            <a:ext cx="1776869" cy="2460822"/>
          </a:xfrm>
          <a:prstGeom prst="rect">
            <a:avLst/>
          </a:prstGeom>
        </p:spPr>
      </p:pic>
      <p:pic>
        <p:nvPicPr>
          <p:cNvPr id="11" name="Picture 2" descr="í´ë¦¬ê³¤ ë²ê³ ë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49" y="1594149"/>
            <a:ext cx="3701254" cy="24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í´ë¦¬ê³¤ ë²ê³ ë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8676" r="10088" b="23702"/>
          <a:stretch/>
        </p:blipFill>
        <p:spPr bwMode="auto">
          <a:xfrm>
            <a:off x="0" y="1594149"/>
            <a:ext cx="3592649" cy="22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olygon killerwha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t="33400" r="48025" b="30647"/>
          <a:stretch/>
        </p:blipFill>
        <p:spPr bwMode="auto">
          <a:xfrm>
            <a:off x="68522" y="3831261"/>
            <a:ext cx="3473490" cy="30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lygon killerwhale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48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lygon killerwha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3096" r="6534" b="53355"/>
          <a:stretch/>
        </p:blipFill>
        <p:spPr bwMode="auto">
          <a:xfrm>
            <a:off x="7439297" y="4054972"/>
            <a:ext cx="4566272" cy="24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olygon killerwhale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52" y="1594149"/>
            <a:ext cx="2402271" cy="24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6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3"/>
            <a:ext cx="12192000" cy="117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엄마와 아기 범고래 주위에 아래와 같이 </a:t>
            </a:r>
            <a:r>
              <a:rPr lang="ko-KR" altLang="en-US" sz="1000" dirty="0" err="1"/>
              <a:t>폴리곤</a:t>
            </a:r>
            <a:r>
              <a:rPr lang="ko-KR" altLang="en-US" sz="1000" dirty="0"/>
              <a:t> 형식의 물방울 등의 부유물이 둥둥 떠있다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75349" y="1788967"/>
            <a:ext cx="9108023" cy="2187903"/>
            <a:chOff x="775349" y="1788967"/>
            <a:chExt cx="9108023" cy="2187903"/>
          </a:xfrm>
        </p:grpSpPr>
        <p:pic>
          <p:nvPicPr>
            <p:cNvPr id="26" name="Picture 2" descr="í´ë¦¬ê³¤ ë¬¼ë°©ì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90" r="53816" b="59756"/>
            <a:stretch/>
          </p:blipFill>
          <p:spPr bwMode="auto">
            <a:xfrm>
              <a:off x="4908429" y="1788967"/>
              <a:ext cx="2769128" cy="169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í´ë¦¬ê³¤ ë²ê³ ë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3" r="16238" b="27021"/>
            <a:stretch/>
          </p:blipFill>
          <p:spPr bwMode="auto">
            <a:xfrm>
              <a:off x="775349" y="1788967"/>
              <a:ext cx="2832375" cy="217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908429" y="3534303"/>
              <a:ext cx="3348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범고래 가족 주위에 </a:t>
              </a:r>
              <a:r>
                <a:rPr lang="ko-KR" altLang="en-US" sz="1000" dirty="0" err="1" smtClean="0"/>
                <a:t>폴리곤</a:t>
              </a:r>
              <a:r>
                <a:rPr lang="ko-KR" altLang="en-US" sz="1000" dirty="0" smtClean="0"/>
                <a:t> 부유물이 같이 둥둥 떠있다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35" name="직선 화살표 연결선 34"/>
            <p:cNvCxnSpPr>
              <a:stCxn id="34" idx="1"/>
              <a:endCxn id="39" idx="6"/>
            </p:cNvCxnSpPr>
            <p:nvPr/>
          </p:nvCxnSpPr>
          <p:spPr>
            <a:xfrm flipH="1" flipV="1">
              <a:off x="2128057" y="2464724"/>
              <a:ext cx="2780372" cy="11926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4" idx="1"/>
              <a:endCxn id="40" idx="6"/>
            </p:cNvCxnSpPr>
            <p:nvPr/>
          </p:nvCxnSpPr>
          <p:spPr>
            <a:xfrm flipH="1" flipV="1">
              <a:off x="3676386" y="3498889"/>
              <a:ext cx="1232043" cy="158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866764" y="1986742"/>
              <a:ext cx="1261293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415093" y="3020907"/>
              <a:ext cx="1261293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82" r="74442" b="71927"/>
            <a:stretch/>
          </p:blipFill>
          <p:spPr bwMode="auto">
            <a:xfrm>
              <a:off x="7935827" y="2070099"/>
              <a:ext cx="1947545" cy="138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5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3"/>
            <a:ext cx="12192000" cy="201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</a:t>
            </a:r>
            <a:r>
              <a:rPr lang="ko-KR" altLang="en-US" sz="1000" dirty="0"/>
              <a:t>같이 </a:t>
            </a:r>
            <a:r>
              <a:rPr lang="ko-KR" altLang="en-US" sz="1000" dirty="0" err="1"/>
              <a:t>폴리곤</a:t>
            </a:r>
            <a:r>
              <a:rPr lang="ko-KR" altLang="en-US" sz="1000" dirty="0"/>
              <a:t> 형식의 범고래가 </a:t>
            </a:r>
            <a:r>
              <a:rPr lang="en-US" altLang="ko-KR" sz="1000" dirty="0"/>
              <a:t>2</a:t>
            </a:r>
            <a:r>
              <a:rPr lang="ko-KR" altLang="en-US" sz="1000"/>
              <a:t>기</a:t>
            </a:r>
            <a:r>
              <a:rPr lang="en-US" altLang="ko-KR" sz="1000" dirty="0"/>
              <a:t>(</a:t>
            </a:r>
            <a:r>
              <a:rPr lang="ko-KR" altLang="en-US" sz="1000"/>
              <a:t>엄마</a:t>
            </a:r>
            <a:r>
              <a:rPr lang="en-US" altLang="ko-KR" sz="1000" dirty="0"/>
              <a:t>, </a:t>
            </a:r>
            <a:r>
              <a:rPr lang="ko-KR" altLang="en-US" sz="1000"/>
              <a:t>아기</a:t>
            </a:r>
            <a:r>
              <a:rPr lang="en-US" altLang="ko-KR" sz="1000" dirty="0"/>
              <a:t>)</a:t>
            </a:r>
            <a:r>
              <a:rPr lang="ko-KR" altLang="en-US" sz="1000"/>
              <a:t>로 늘어난다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범고래는 검정색 등에 하얀색 배와 눈 </a:t>
            </a:r>
            <a:r>
              <a:rPr lang="ko-KR" altLang="en-US" sz="1000" dirty="0" err="1"/>
              <a:t>두덩이를</a:t>
            </a:r>
            <a:r>
              <a:rPr lang="ko-KR" altLang="en-US" sz="1000" dirty="0"/>
              <a:t> 가지고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새로 생성되는 아기 범고래는 엄마 범고래에 </a:t>
            </a:r>
            <a:r>
              <a:rPr lang="en-US" altLang="ko-KR" sz="1000" dirty="0"/>
              <a:t>1/3 </a:t>
            </a:r>
            <a:r>
              <a:rPr lang="ko-KR" altLang="en-US" sz="1000"/>
              <a:t>수준으로 크기가 작다</a:t>
            </a:r>
            <a:r>
              <a:rPr lang="en-US" altLang="ko-KR" sz="1000" dirty="0"/>
              <a:t>. (</a:t>
            </a:r>
            <a:r>
              <a:rPr lang="ko-KR" altLang="en-US" sz="1000"/>
              <a:t>단</a:t>
            </a:r>
            <a:r>
              <a:rPr lang="en-US" altLang="ko-KR" sz="1000" dirty="0"/>
              <a:t>, </a:t>
            </a:r>
            <a:r>
              <a:rPr lang="ko-KR" altLang="en-US" sz="1000"/>
              <a:t>외형은 동일하다</a:t>
            </a:r>
            <a:r>
              <a:rPr lang="en-US" altLang="ko-KR" sz="1000" dirty="0"/>
              <a:t>.)</a:t>
            </a:r>
          </a:p>
          <a:p>
            <a:r>
              <a:rPr lang="ko-KR" altLang="en-US" sz="1000" dirty="0"/>
              <a:t>아기 범고래는 분홍 등에 하얀색 배와 눈 </a:t>
            </a:r>
            <a:r>
              <a:rPr lang="ko-KR" altLang="en-US" sz="1000" dirty="0" err="1"/>
              <a:t>두덩이를</a:t>
            </a:r>
            <a:r>
              <a:rPr lang="ko-KR" altLang="en-US" sz="1000" dirty="0"/>
              <a:t> 가지고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smtClean="0"/>
              <a:t>아빠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엄마 범고래 위쪽 중간에 아기 범고래가 위치한다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범고래 가족 주위에 아래와 같이 </a:t>
            </a:r>
            <a:r>
              <a:rPr lang="ko-KR" altLang="en-US" sz="1000" dirty="0" err="1" smtClean="0"/>
              <a:t>폴리곤</a:t>
            </a:r>
            <a:r>
              <a:rPr lang="ko-KR" altLang="en-US" sz="1000" dirty="0" smtClean="0"/>
              <a:t> 형식의 물방울이 있고 범고래 가족이 이동을 할 때마다 범고래 가족 아래 </a:t>
            </a:r>
            <a:r>
              <a:rPr lang="ko-KR" altLang="en-US" sz="1000" dirty="0" err="1" smtClean="0"/>
              <a:t>폴리곤</a:t>
            </a:r>
            <a:r>
              <a:rPr lang="ko-KR" altLang="en-US" sz="1000" dirty="0" smtClean="0"/>
              <a:t> 형식이 물결이 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9" name="Picture 2" descr="í´ë¦¬ê³¤ ë¬¼ë°©ì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5" t="50283" r="12102" b="6552"/>
          <a:stretch/>
        </p:blipFill>
        <p:spPr bwMode="auto">
          <a:xfrm>
            <a:off x="2128057" y="4683818"/>
            <a:ext cx="2635012" cy="16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í´ë¦¬ê³¤ ë²ê³ ë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69" y="4683818"/>
            <a:ext cx="1692960" cy="16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45740" y="6370093"/>
            <a:ext cx="5285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범고래가 이동을 할 때마다 범고래 아래 바닥에 위와 같이 </a:t>
            </a:r>
            <a:r>
              <a:rPr lang="ko-KR" altLang="en-US" sz="1000" dirty="0" err="1" smtClean="0"/>
              <a:t>폴리곤</a:t>
            </a:r>
            <a:r>
              <a:rPr lang="ko-KR" altLang="en-US" sz="1000" dirty="0" smtClean="0"/>
              <a:t> 형식의 물결이 친다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6" t="72727"/>
          <a:stretch/>
        </p:blipFill>
        <p:spPr bwMode="auto">
          <a:xfrm>
            <a:off x="6582829" y="5453078"/>
            <a:ext cx="3273779" cy="9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í´ë¦¬ê³¤ ë²ê³ ë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7" y="2459794"/>
            <a:ext cx="2242694" cy="168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861292" y="2487888"/>
            <a:ext cx="2673584" cy="2411308"/>
            <a:chOff x="5153891" y="2475046"/>
            <a:chExt cx="2940942" cy="2652439"/>
          </a:xfrm>
        </p:grpSpPr>
        <p:grpSp>
          <p:nvGrpSpPr>
            <p:cNvPr id="18" name="그룹 17"/>
            <p:cNvGrpSpPr/>
            <p:nvPr/>
          </p:nvGrpSpPr>
          <p:grpSpPr>
            <a:xfrm>
              <a:off x="5153891" y="3146646"/>
              <a:ext cx="2712990" cy="1114871"/>
              <a:chOff x="2136371" y="4942196"/>
              <a:chExt cx="2712990" cy="11148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2136371" y="4942196"/>
                <a:ext cx="2319252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6200000">
                <a:off x="4174849" y="5087122"/>
                <a:ext cx="724475" cy="62454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10800000">
                <a:off x="2876543" y="5672748"/>
                <a:ext cx="724475" cy="384319"/>
              </a:xfrm>
              <a:prstGeom prst="triangle">
                <a:avLst>
                  <a:gd name="adj" fmla="val 19020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494798" y="3834072"/>
              <a:ext cx="1378688" cy="558813"/>
              <a:chOff x="5406043" y="4372495"/>
              <a:chExt cx="2686673" cy="1088967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406043" y="4372495"/>
                <a:ext cx="2319252" cy="914400"/>
              </a:xfrm>
              <a:prstGeom prst="ellipse">
                <a:avLst/>
              </a:prstGeom>
              <a:solidFill>
                <a:srgbClr val="FB93E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16200000">
                <a:off x="7418204" y="4517420"/>
                <a:ext cx="724475" cy="624548"/>
              </a:xfrm>
              <a:prstGeom prst="triangle">
                <a:avLst/>
              </a:prstGeom>
              <a:solidFill>
                <a:srgbClr val="FB93E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10800000">
                <a:off x="6232256" y="5077143"/>
                <a:ext cx="724475" cy="384319"/>
              </a:xfrm>
              <a:prstGeom prst="triangle">
                <a:avLst>
                  <a:gd name="adj" fmla="val 19020"/>
                </a:avLst>
              </a:prstGeom>
              <a:solidFill>
                <a:srgbClr val="FB93E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사각형 설명선 20"/>
            <p:cNvSpPr/>
            <p:nvPr/>
          </p:nvSpPr>
          <p:spPr>
            <a:xfrm>
              <a:off x="6096000" y="2475046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엄마</a:t>
              </a:r>
              <a:endParaRPr lang="ko-KR" altLang="en-US" dirty="0"/>
            </a:p>
          </p:txBody>
        </p:sp>
        <p:sp>
          <p:nvSpPr>
            <p:cNvPr id="22" name="모서리가 둥근 사각형 설명선 21"/>
            <p:cNvSpPr/>
            <p:nvPr/>
          </p:nvSpPr>
          <p:spPr>
            <a:xfrm>
              <a:off x="7180433" y="4514837"/>
              <a:ext cx="914400" cy="612648"/>
            </a:xfrm>
            <a:prstGeom prst="wedgeRoundRectCallout">
              <a:avLst>
                <a:gd name="adj1" fmla="val -27197"/>
                <a:gd name="adj2" fmla="val -7318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아기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604378" y="2669379"/>
            <a:ext cx="2126515" cy="1854355"/>
            <a:chOff x="9258802" y="2210006"/>
            <a:chExt cx="2009831" cy="1752605"/>
          </a:xfrm>
        </p:grpSpPr>
        <p:sp>
          <p:nvSpPr>
            <p:cNvPr id="30" name="타원 29"/>
            <p:cNvSpPr/>
            <p:nvPr/>
          </p:nvSpPr>
          <p:spPr>
            <a:xfrm>
              <a:off x="9925660" y="2606102"/>
              <a:ext cx="761757" cy="7617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845384" y="2955494"/>
              <a:ext cx="355366" cy="355365"/>
            </a:xfrm>
            <a:prstGeom prst="ellipse">
              <a:avLst/>
            </a:prstGeom>
            <a:solidFill>
              <a:srgbClr val="FB9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4487206">
              <a:off x="9714939" y="3065395"/>
              <a:ext cx="245141" cy="379411"/>
            </a:xfrm>
            <a:prstGeom prst="triangle">
              <a:avLst>
                <a:gd name="adj" fmla="val 50001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7323616">
              <a:off x="10644589" y="3054192"/>
              <a:ext cx="245141" cy="379411"/>
            </a:xfrm>
            <a:prstGeom prst="triangle">
              <a:avLst>
                <a:gd name="adj" fmla="val 50001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4487206">
              <a:off x="10761139" y="3173382"/>
              <a:ext cx="114361" cy="176997"/>
            </a:xfrm>
            <a:prstGeom prst="triangle">
              <a:avLst>
                <a:gd name="adj" fmla="val 50001"/>
              </a:avLst>
            </a:prstGeom>
            <a:solidFill>
              <a:srgbClr val="FB93E5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8100000">
              <a:off x="11154272" y="3176351"/>
              <a:ext cx="114361" cy="176996"/>
            </a:xfrm>
            <a:prstGeom prst="triangle">
              <a:avLst>
                <a:gd name="adj" fmla="val 50001"/>
              </a:avLst>
            </a:prstGeom>
            <a:solidFill>
              <a:srgbClr val="FB93E5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사각형 설명선 35"/>
            <p:cNvSpPr/>
            <p:nvPr/>
          </p:nvSpPr>
          <p:spPr>
            <a:xfrm>
              <a:off x="9258802" y="2210006"/>
              <a:ext cx="761757" cy="510377"/>
            </a:xfrm>
            <a:prstGeom prst="wedgeRoundRectCallout">
              <a:avLst>
                <a:gd name="adj1" fmla="val 49167"/>
                <a:gd name="adj2" fmla="val 6928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엄마</a:t>
              </a:r>
              <a:endParaRPr lang="ko-KR" altLang="en-US" sz="1400" dirty="0"/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9976661" y="3452234"/>
              <a:ext cx="761757" cy="510377"/>
            </a:xfrm>
            <a:prstGeom prst="wedgeRoundRectCallout">
              <a:avLst>
                <a:gd name="adj1" fmla="val 62803"/>
                <a:gd name="adj2" fmla="val -32479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아기</a:t>
              </a:r>
              <a:endParaRPr lang="ko-KR" altLang="en-US" sz="1400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725" y="289708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폴리곤</a:t>
            </a:r>
            <a:r>
              <a:rPr lang="ko-KR" altLang="en-US" sz="2000" dirty="0" smtClean="0"/>
              <a:t> 범고래 가족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향유고래 또는 벨루가와 동일하게 헤엄치는 모션으로 이동한다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단</a:t>
            </a:r>
            <a:r>
              <a:rPr lang="en-US" altLang="ko-KR" sz="1000" dirty="0" smtClean="0"/>
              <a:t>, 7</a:t>
            </a:r>
            <a:r>
              <a:rPr lang="ko-KR" altLang="en-US" sz="1000" smtClean="0"/>
              <a:t>성의 경우 걷기와 뛰기를 할 때 아래와 같이 바닥에 폴리곤 형식의 물결이 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범고래가 배를 뒤집다가 다시 원상태로 돌아온다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475" y="4203898"/>
            <a:ext cx="909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 캐릭터가 손을 올리면 범고래가 유저 캐릭터 주위를 나선형으로 회전하면서 올라가다가 오른쪽 아래와 같이 유저 캐릭터 손 위를 넘어간다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7" name="Picture 2" descr="í´ë¦¬ê³¤ ë¬¼ë°©ì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5" t="50283" r="12102" b="6552"/>
          <a:stretch/>
        </p:blipFill>
        <p:spPr bwMode="auto">
          <a:xfrm>
            <a:off x="532952" y="2127526"/>
            <a:ext cx="2635012" cy="16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í´ë¦¬ê³¤ ë²ê³ ë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3" r="8085"/>
          <a:stretch/>
        </p:blipFill>
        <p:spPr bwMode="auto">
          <a:xfrm>
            <a:off x="3231363" y="2143124"/>
            <a:ext cx="2274087" cy="16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lygon wav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49" y="2143124"/>
            <a:ext cx="2984601" cy="16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786777" y="2619356"/>
            <a:ext cx="1625270" cy="985543"/>
            <a:chOff x="6977027" y="4200506"/>
            <a:chExt cx="1625270" cy="985543"/>
          </a:xfrm>
        </p:grpSpPr>
        <p:sp>
          <p:nvSpPr>
            <p:cNvPr id="13" name="이등변 삼각형 12"/>
            <p:cNvSpPr/>
            <p:nvPr/>
          </p:nvSpPr>
          <p:spPr>
            <a:xfrm rot="18670376">
              <a:off x="7174287" y="4510205"/>
              <a:ext cx="245141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2700000" flipH="1">
              <a:off x="8144655" y="4499806"/>
              <a:ext cx="275624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8670376">
              <a:off x="7174287" y="4605454"/>
              <a:ext cx="245141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2700000" flipH="1">
              <a:off x="8116080" y="4585531"/>
              <a:ext cx="275624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8670376">
              <a:off x="7250487" y="4729279"/>
              <a:ext cx="245141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2700000" flipH="1">
              <a:off x="8097030" y="4728406"/>
              <a:ext cx="275624" cy="639661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175428" y="4200506"/>
              <a:ext cx="1156218" cy="877497"/>
              <a:chOff x="7182827" y="3989855"/>
              <a:chExt cx="1156218" cy="877497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7446398" y="3989855"/>
                <a:ext cx="761757" cy="7617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 rot="14487206">
                <a:off x="7249962" y="4442005"/>
                <a:ext cx="245141" cy="379411"/>
              </a:xfrm>
              <a:prstGeom prst="triangle">
                <a:avLst>
                  <a:gd name="adj" fmla="val 50001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rot="8100000">
                <a:off x="8093904" y="4487941"/>
                <a:ext cx="245141" cy="379411"/>
              </a:xfrm>
              <a:prstGeom prst="triangle">
                <a:avLst>
                  <a:gd name="adj" fmla="val 50001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892271" y="3803788"/>
            <a:ext cx="223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이동시</a:t>
            </a:r>
            <a:r>
              <a:rPr lang="ko-KR" altLang="en-US" sz="1000" dirty="0" smtClean="0"/>
              <a:t> 범고래를 중심으로 물이 양 </a:t>
            </a:r>
            <a:r>
              <a:rPr lang="ko-KR" altLang="en-US" sz="1000" smtClean="0"/>
              <a:t>옆으로 갈라지는 표현이 나온다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421475" y="4706844"/>
            <a:ext cx="2746413" cy="2007500"/>
            <a:chOff x="2495172" y="4495800"/>
            <a:chExt cx="3069256" cy="2243483"/>
          </a:xfrm>
        </p:grpSpPr>
        <p:cxnSp>
          <p:nvCxnSpPr>
            <p:cNvPr id="20" name="직선 연결선 19"/>
            <p:cNvCxnSpPr>
              <a:stCxn id="6" idx="4"/>
            </p:cNvCxnSpPr>
            <p:nvPr/>
          </p:nvCxnSpPr>
          <p:spPr>
            <a:xfrm>
              <a:off x="4083661" y="5188878"/>
              <a:ext cx="106822" cy="587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4051467" y="5772041"/>
              <a:ext cx="135720" cy="58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194728" y="5756961"/>
              <a:ext cx="105558" cy="625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975181" y="5372424"/>
              <a:ext cx="135720" cy="58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121102" y="4840083"/>
              <a:ext cx="239696" cy="516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 31"/>
            <p:cNvSpPr/>
            <p:nvPr/>
          </p:nvSpPr>
          <p:spPr>
            <a:xfrm>
              <a:off x="2517744" y="4495800"/>
              <a:ext cx="3046684" cy="2048933"/>
            </a:xfrm>
            <a:custGeom>
              <a:avLst/>
              <a:gdLst>
                <a:gd name="connsiteX0" fmla="*/ 377856 w 3046684"/>
                <a:gd name="connsiteY0" fmla="*/ 965200 h 2048933"/>
                <a:gd name="connsiteX1" fmla="*/ 335523 w 3046684"/>
                <a:gd name="connsiteY1" fmla="*/ 982133 h 2048933"/>
                <a:gd name="connsiteX2" fmla="*/ 293189 w 3046684"/>
                <a:gd name="connsiteY2" fmla="*/ 1007533 h 2048933"/>
                <a:gd name="connsiteX3" fmla="*/ 242389 w 3046684"/>
                <a:gd name="connsiteY3" fmla="*/ 1041400 h 2048933"/>
                <a:gd name="connsiteX4" fmla="*/ 191589 w 3046684"/>
                <a:gd name="connsiteY4" fmla="*/ 1092200 h 2048933"/>
                <a:gd name="connsiteX5" fmla="*/ 166189 w 3046684"/>
                <a:gd name="connsiteY5" fmla="*/ 1109133 h 2048933"/>
                <a:gd name="connsiteX6" fmla="*/ 149256 w 3046684"/>
                <a:gd name="connsiteY6" fmla="*/ 1134533 h 2048933"/>
                <a:gd name="connsiteX7" fmla="*/ 106923 w 3046684"/>
                <a:gd name="connsiteY7" fmla="*/ 1176867 h 2048933"/>
                <a:gd name="connsiteX8" fmla="*/ 73056 w 3046684"/>
                <a:gd name="connsiteY8" fmla="*/ 1227667 h 2048933"/>
                <a:gd name="connsiteX9" fmla="*/ 39189 w 3046684"/>
                <a:gd name="connsiteY9" fmla="*/ 1278467 h 2048933"/>
                <a:gd name="connsiteX10" fmla="*/ 30723 w 3046684"/>
                <a:gd name="connsiteY10" fmla="*/ 1303867 h 2048933"/>
                <a:gd name="connsiteX11" fmla="*/ 13789 w 3046684"/>
                <a:gd name="connsiteY11" fmla="*/ 1337733 h 2048933"/>
                <a:gd name="connsiteX12" fmla="*/ 13789 w 3046684"/>
                <a:gd name="connsiteY12" fmla="*/ 1532467 h 2048933"/>
                <a:gd name="connsiteX13" fmla="*/ 30723 w 3046684"/>
                <a:gd name="connsiteY13" fmla="*/ 1583267 h 2048933"/>
                <a:gd name="connsiteX14" fmla="*/ 47656 w 3046684"/>
                <a:gd name="connsiteY14" fmla="*/ 1608667 h 2048933"/>
                <a:gd name="connsiteX15" fmla="*/ 64589 w 3046684"/>
                <a:gd name="connsiteY15" fmla="*/ 1667933 h 2048933"/>
                <a:gd name="connsiteX16" fmla="*/ 98456 w 3046684"/>
                <a:gd name="connsiteY16" fmla="*/ 1710267 h 2048933"/>
                <a:gd name="connsiteX17" fmla="*/ 132323 w 3046684"/>
                <a:gd name="connsiteY17" fmla="*/ 1761067 h 2048933"/>
                <a:gd name="connsiteX18" fmla="*/ 149256 w 3046684"/>
                <a:gd name="connsiteY18" fmla="*/ 1786467 h 2048933"/>
                <a:gd name="connsiteX19" fmla="*/ 174656 w 3046684"/>
                <a:gd name="connsiteY19" fmla="*/ 1803400 h 2048933"/>
                <a:gd name="connsiteX20" fmla="*/ 208523 w 3046684"/>
                <a:gd name="connsiteY20" fmla="*/ 1845733 h 2048933"/>
                <a:gd name="connsiteX21" fmla="*/ 250856 w 3046684"/>
                <a:gd name="connsiteY21" fmla="*/ 1879600 h 2048933"/>
                <a:gd name="connsiteX22" fmla="*/ 293189 w 3046684"/>
                <a:gd name="connsiteY22" fmla="*/ 1888067 h 2048933"/>
                <a:gd name="connsiteX23" fmla="*/ 462523 w 3046684"/>
                <a:gd name="connsiteY23" fmla="*/ 1913467 h 2048933"/>
                <a:gd name="connsiteX24" fmla="*/ 606456 w 3046684"/>
                <a:gd name="connsiteY24" fmla="*/ 1921933 h 2048933"/>
                <a:gd name="connsiteX25" fmla="*/ 716523 w 3046684"/>
                <a:gd name="connsiteY25" fmla="*/ 1947333 h 2048933"/>
                <a:gd name="connsiteX26" fmla="*/ 741923 w 3046684"/>
                <a:gd name="connsiteY26" fmla="*/ 1955800 h 2048933"/>
                <a:gd name="connsiteX27" fmla="*/ 784256 w 3046684"/>
                <a:gd name="connsiteY27" fmla="*/ 1989667 h 2048933"/>
                <a:gd name="connsiteX28" fmla="*/ 818123 w 3046684"/>
                <a:gd name="connsiteY28" fmla="*/ 1998133 h 2048933"/>
                <a:gd name="connsiteX29" fmla="*/ 1072123 w 3046684"/>
                <a:gd name="connsiteY29" fmla="*/ 2015067 h 2048933"/>
                <a:gd name="connsiteX30" fmla="*/ 1232989 w 3046684"/>
                <a:gd name="connsiteY30" fmla="*/ 2032000 h 2048933"/>
                <a:gd name="connsiteX31" fmla="*/ 1376923 w 3046684"/>
                <a:gd name="connsiteY31" fmla="*/ 2040467 h 2048933"/>
                <a:gd name="connsiteX32" fmla="*/ 1495456 w 3046684"/>
                <a:gd name="connsiteY32" fmla="*/ 2048933 h 2048933"/>
                <a:gd name="connsiteX33" fmla="*/ 2418323 w 3046684"/>
                <a:gd name="connsiteY33" fmla="*/ 2040467 h 2048933"/>
                <a:gd name="connsiteX34" fmla="*/ 2536856 w 3046684"/>
                <a:gd name="connsiteY34" fmla="*/ 2023533 h 2048933"/>
                <a:gd name="connsiteX35" fmla="*/ 2579189 w 3046684"/>
                <a:gd name="connsiteY35" fmla="*/ 2015067 h 2048933"/>
                <a:gd name="connsiteX36" fmla="*/ 2655389 w 3046684"/>
                <a:gd name="connsiteY36" fmla="*/ 1989667 h 2048933"/>
                <a:gd name="connsiteX37" fmla="*/ 2723123 w 3046684"/>
                <a:gd name="connsiteY37" fmla="*/ 1938867 h 2048933"/>
                <a:gd name="connsiteX38" fmla="*/ 2748523 w 3046684"/>
                <a:gd name="connsiteY38" fmla="*/ 1930400 h 2048933"/>
                <a:gd name="connsiteX39" fmla="*/ 2773923 w 3046684"/>
                <a:gd name="connsiteY39" fmla="*/ 1905000 h 2048933"/>
                <a:gd name="connsiteX40" fmla="*/ 2799323 w 3046684"/>
                <a:gd name="connsiteY40" fmla="*/ 1896533 h 2048933"/>
                <a:gd name="connsiteX41" fmla="*/ 2833189 w 3046684"/>
                <a:gd name="connsiteY41" fmla="*/ 1879600 h 2048933"/>
                <a:gd name="connsiteX42" fmla="*/ 2867056 w 3046684"/>
                <a:gd name="connsiteY42" fmla="*/ 1845733 h 2048933"/>
                <a:gd name="connsiteX43" fmla="*/ 2917856 w 3046684"/>
                <a:gd name="connsiteY43" fmla="*/ 1811867 h 2048933"/>
                <a:gd name="connsiteX44" fmla="*/ 2934789 w 3046684"/>
                <a:gd name="connsiteY44" fmla="*/ 1786467 h 2048933"/>
                <a:gd name="connsiteX45" fmla="*/ 2968656 w 3046684"/>
                <a:gd name="connsiteY45" fmla="*/ 1744133 h 2048933"/>
                <a:gd name="connsiteX46" fmla="*/ 2977123 w 3046684"/>
                <a:gd name="connsiteY46" fmla="*/ 1718733 h 2048933"/>
                <a:gd name="connsiteX47" fmla="*/ 2985589 w 3046684"/>
                <a:gd name="connsiteY47" fmla="*/ 1684867 h 2048933"/>
                <a:gd name="connsiteX48" fmla="*/ 3002523 w 3046684"/>
                <a:gd name="connsiteY48" fmla="*/ 1667933 h 2048933"/>
                <a:gd name="connsiteX49" fmla="*/ 3019456 w 3046684"/>
                <a:gd name="connsiteY49" fmla="*/ 1608667 h 2048933"/>
                <a:gd name="connsiteX50" fmla="*/ 3036389 w 3046684"/>
                <a:gd name="connsiteY50" fmla="*/ 1583267 h 2048933"/>
                <a:gd name="connsiteX51" fmla="*/ 3036389 w 3046684"/>
                <a:gd name="connsiteY51" fmla="*/ 1278467 h 2048933"/>
                <a:gd name="connsiteX52" fmla="*/ 3019456 w 3046684"/>
                <a:gd name="connsiteY52" fmla="*/ 1193800 h 2048933"/>
                <a:gd name="connsiteX53" fmla="*/ 2968656 w 3046684"/>
                <a:gd name="connsiteY53" fmla="*/ 1134533 h 2048933"/>
                <a:gd name="connsiteX54" fmla="*/ 2943256 w 3046684"/>
                <a:gd name="connsiteY54" fmla="*/ 1117600 h 2048933"/>
                <a:gd name="connsiteX55" fmla="*/ 2917856 w 3046684"/>
                <a:gd name="connsiteY55" fmla="*/ 1092200 h 2048933"/>
                <a:gd name="connsiteX56" fmla="*/ 2892456 w 3046684"/>
                <a:gd name="connsiteY56" fmla="*/ 1083733 h 2048933"/>
                <a:gd name="connsiteX57" fmla="*/ 2807789 w 3046684"/>
                <a:gd name="connsiteY57" fmla="*/ 1032933 h 2048933"/>
                <a:gd name="connsiteX58" fmla="*/ 2714656 w 3046684"/>
                <a:gd name="connsiteY58" fmla="*/ 1007533 h 2048933"/>
                <a:gd name="connsiteX59" fmla="*/ 2680789 w 3046684"/>
                <a:gd name="connsiteY59" fmla="*/ 999067 h 2048933"/>
                <a:gd name="connsiteX60" fmla="*/ 2629989 w 3046684"/>
                <a:gd name="connsiteY60" fmla="*/ 982133 h 2048933"/>
                <a:gd name="connsiteX61" fmla="*/ 2562256 w 3046684"/>
                <a:gd name="connsiteY61" fmla="*/ 973667 h 2048933"/>
                <a:gd name="connsiteX62" fmla="*/ 2519923 w 3046684"/>
                <a:gd name="connsiteY62" fmla="*/ 965200 h 2048933"/>
                <a:gd name="connsiteX63" fmla="*/ 2435256 w 3046684"/>
                <a:gd name="connsiteY63" fmla="*/ 956733 h 2048933"/>
                <a:gd name="connsiteX64" fmla="*/ 2392923 w 3046684"/>
                <a:gd name="connsiteY64" fmla="*/ 948267 h 2048933"/>
                <a:gd name="connsiteX65" fmla="*/ 2291323 w 3046684"/>
                <a:gd name="connsiteY65" fmla="*/ 931333 h 2048933"/>
                <a:gd name="connsiteX66" fmla="*/ 2088123 w 3046684"/>
                <a:gd name="connsiteY66" fmla="*/ 905933 h 2048933"/>
                <a:gd name="connsiteX67" fmla="*/ 1867989 w 3046684"/>
                <a:gd name="connsiteY67" fmla="*/ 897467 h 2048933"/>
                <a:gd name="connsiteX68" fmla="*/ 1774856 w 3046684"/>
                <a:gd name="connsiteY68" fmla="*/ 880533 h 2048933"/>
                <a:gd name="connsiteX69" fmla="*/ 1495456 w 3046684"/>
                <a:gd name="connsiteY69" fmla="*/ 863600 h 2048933"/>
                <a:gd name="connsiteX70" fmla="*/ 1199123 w 3046684"/>
                <a:gd name="connsiteY70" fmla="*/ 872067 h 2048933"/>
                <a:gd name="connsiteX71" fmla="*/ 1165256 w 3046684"/>
                <a:gd name="connsiteY71" fmla="*/ 880533 h 2048933"/>
                <a:gd name="connsiteX72" fmla="*/ 1122923 w 3046684"/>
                <a:gd name="connsiteY72" fmla="*/ 889000 h 2048933"/>
                <a:gd name="connsiteX73" fmla="*/ 1021323 w 3046684"/>
                <a:gd name="connsiteY73" fmla="*/ 897467 h 2048933"/>
                <a:gd name="connsiteX74" fmla="*/ 987456 w 3046684"/>
                <a:gd name="connsiteY74" fmla="*/ 905933 h 2048933"/>
                <a:gd name="connsiteX75" fmla="*/ 911256 w 3046684"/>
                <a:gd name="connsiteY75" fmla="*/ 914400 h 2048933"/>
                <a:gd name="connsiteX76" fmla="*/ 860456 w 3046684"/>
                <a:gd name="connsiteY76" fmla="*/ 931333 h 2048933"/>
                <a:gd name="connsiteX77" fmla="*/ 835056 w 3046684"/>
                <a:gd name="connsiteY77" fmla="*/ 939800 h 2048933"/>
                <a:gd name="connsiteX78" fmla="*/ 792723 w 3046684"/>
                <a:gd name="connsiteY78" fmla="*/ 956733 h 2048933"/>
                <a:gd name="connsiteX79" fmla="*/ 758856 w 3046684"/>
                <a:gd name="connsiteY79" fmla="*/ 965200 h 2048933"/>
                <a:gd name="connsiteX80" fmla="*/ 708056 w 3046684"/>
                <a:gd name="connsiteY80" fmla="*/ 982133 h 2048933"/>
                <a:gd name="connsiteX81" fmla="*/ 665723 w 3046684"/>
                <a:gd name="connsiteY81" fmla="*/ 1007533 h 2048933"/>
                <a:gd name="connsiteX82" fmla="*/ 623389 w 3046684"/>
                <a:gd name="connsiteY82" fmla="*/ 1032933 h 2048933"/>
                <a:gd name="connsiteX83" fmla="*/ 572589 w 3046684"/>
                <a:gd name="connsiteY83" fmla="*/ 1066800 h 2048933"/>
                <a:gd name="connsiteX84" fmla="*/ 530256 w 3046684"/>
                <a:gd name="connsiteY84" fmla="*/ 1109133 h 2048933"/>
                <a:gd name="connsiteX85" fmla="*/ 521789 w 3046684"/>
                <a:gd name="connsiteY85" fmla="*/ 1134533 h 2048933"/>
                <a:gd name="connsiteX86" fmla="*/ 538723 w 3046684"/>
                <a:gd name="connsiteY86" fmla="*/ 1253067 h 2048933"/>
                <a:gd name="connsiteX87" fmla="*/ 555656 w 3046684"/>
                <a:gd name="connsiteY87" fmla="*/ 1278467 h 2048933"/>
                <a:gd name="connsiteX88" fmla="*/ 589523 w 3046684"/>
                <a:gd name="connsiteY88" fmla="*/ 1320800 h 2048933"/>
                <a:gd name="connsiteX89" fmla="*/ 665723 w 3046684"/>
                <a:gd name="connsiteY89" fmla="*/ 1413933 h 2048933"/>
                <a:gd name="connsiteX90" fmla="*/ 750389 w 3046684"/>
                <a:gd name="connsiteY90" fmla="*/ 1439333 h 2048933"/>
                <a:gd name="connsiteX91" fmla="*/ 885856 w 3046684"/>
                <a:gd name="connsiteY91" fmla="*/ 1447800 h 2048933"/>
                <a:gd name="connsiteX92" fmla="*/ 1097523 w 3046684"/>
                <a:gd name="connsiteY92" fmla="*/ 1439333 h 2048933"/>
                <a:gd name="connsiteX93" fmla="*/ 1453123 w 3046684"/>
                <a:gd name="connsiteY93" fmla="*/ 1430867 h 2048933"/>
                <a:gd name="connsiteX94" fmla="*/ 1546256 w 3046684"/>
                <a:gd name="connsiteY94" fmla="*/ 1422400 h 2048933"/>
                <a:gd name="connsiteX95" fmla="*/ 1673256 w 3046684"/>
                <a:gd name="connsiteY95" fmla="*/ 1405467 h 2048933"/>
                <a:gd name="connsiteX96" fmla="*/ 1757923 w 3046684"/>
                <a:gd name="connsiteY96" fmla="*/ 1363133 h 2048933"/>
                <a:gd name="connsiteX97" fmla="*/ 1791789 w 3046684"/>
                <a:gd name="connsiteY97" fmla="*/ 1346200 h 2048933"/>
                <a:gd name="connsiteX98" fmla="*/ 1817189 w 3046684"/>
                <a:gd name="connsiteY98" fmla="*/ 1329267 h 2048933"/>
                <a:gd name="connsiteX99" fmla="*/ 1859523 w 3046684"/>
                <a:gd name="connsiteY99" fmla="*/ 1312333 h 2048933"/>
                <a:gd name="connsiteX100" fmla="*/ 1935723 w 3046684"/>
                <a:gd name="connsiteY100" fmla="*/ 1278467 h 2048933"/>
                <a:gd name="connsiteX101" fmla="*/ 1978056 w 3046684"/>
                <a:gd name="connsiteY101" fmla="*/ 1253067 h 2048933"/>
                <a:gd name="connsiteX102" fmla="*/ 2020389 w 3046684"/>
                <a:gd name="connsiteY102" fmla="*/ 1210733 h 2048933"/>
                <a:gd name="connsiteX103" fmla="*/ 2037323 w 3046684"/>
                <a:gd name="connsiteY103" fmla="*/ 1193800 h 2048933"/>
                <a:gd name="connsiteX104" fmla="*/ 2054256 w 3046684"/>
                <a:gd name="connsiteY104" fmla="*/ 1168400 h 2048933"/>
                <a:gd name="connsiteX105" fmla="*/ 2096589 w 3046684"/>
                <a:gd name="connsiteY105" fmla="*/ 1134533 h 2048933"/>
                <a:gd name="connsiteX106" fmla="*/ 2138923 w 3046684"/>
                <a:gd name="connsiteY106" fmla="*/ 1092200 h 2048933"/>
                <a:gd name="connsiteX107" fmla="*/ 2181256 w 3046684"/>
                <a:gd name="connsiteY107" fmla="*/ 1049867 h 2048933"/>
                <a:gd name="connsiteX108" fmla="*/ 2223589 w 3046684"/>
                <a:gd name="connsiteY108" fmla="*/ 1007533 h 2048933"/>
                <a:gd name="connsiteX109" fmla="*/ 2240523 w 3046684"/>
                <a:gd name="connsiteY109" fmla="*/ 990600 h 2048933"/>
                <a:gd name="connsiteX110" fmla="*/ 2265923 w 3046684"/>
                <a:gd name="connsiteY110" fmla="*/ 965200 h 2048933"/>
                <a:gd name="connsiteX111" fmla="*/ 2282856 w 3046684"/>
                <a:gd name="connsiteY111" fmla="*/ 914400 h 2048933"/>
                <a:gd name="connsiteX112" fmla="*/ 2308256 w 3046684"/>
                <a:gd name="connsiteY112" fmla="*/ 863600 h 2048933"/>
                <a:gd name="connsiteX113" fmla="*/ 2299789 w 3046684"/>
                <a:gd name="connsiteY113" fmla="*/ 762000 h 2048933"/>
                <a:gd name="connsiteX114" fmla="*/ 2265923 w 3046684"/>
                <a:gd name="connsiteY114" fmla="*/ 685800 h 2048933"/>
                <a:gd name="connsiteX115" fmla="*/ 2248989 w 3046684"/>
                <a:gd name="connsiteY115" fmla="*/ 668867 h 2048933"/>
                <a:gd name="connsiteX116" fmla="*/ 2240523 w 3046684"/>
                <a:gd name="connsiteY116" fmla="*/ 643467 h 2048933"/>
                <a:gd name="connsiteX117" fmla="*/ 2198189 w 3046684"/>
                <a:gd name="connsiteY117" fmla="*/ 609600 h 2048933"/>
                <a:gd name="connsiteX118" fmla="*/ 2181256 w 3046684"/>
                <a:gd name="connsiteY118" fmla="*/ 584200 h 2048933"/>
                <a:gd name="connsiteX119" fmla="*/ 2130456 w 3046684"/>
                <a:gd name="connsiteY119" fmla="*/ 567267 h 2048933"/>
                <a:gd name="connsiteX120" fmla="*/ 2054256 w 3046684"/>
                <a:gd name="connsiteY120" fmla="*/ 533400 h 2048933"/>
                <a:gd name="connsiteX121" fmla="*/ 2003456 w 3046684"/>
                <a:gd name="connsiteY121" fmla="*/ 516467 h 2048933"/>
                <a:gd name="connsiteX122" fmla="*/ 1546256 w 3046684"/>
                <a:gd name="connsiteY122" fmla="*/ 499533 h 2048933"/>
                <a:gd name="connsiteX123" fmla="*/ 1309189 w 3046684"/>
                <a:gd name="connsiteY123" fmla="*/ 508000 h 2048933"/>
                <a:gd name="connsiteX124" fmla="*/ 1232989 w 3046684"/>
                <a:gd name="connsiteY124" fmla="*/ 533400 h 2048933"/>
                <a:gd name="connsiteX125" fmla="*/ 1207589 w 3046684"/>
                <a:gd name="connsiteY125" fmla="*/ 541867 h 2048933"/>
                <a:gd name="connsiteX126" fmla="*/ 1165256 w 3046684"/>
                <a:gd name="connsiteY126" fmla="*/ 584200 h 2048933"/>
                <a:gd name="connsiteX127" fmla="*/ 1148323 w 3046684"/>
                <a:gd name="connsiteY127" fmla="*/ 609600 h 2048933"/>
                <a:gd name="connsiteX128" fmla="*/ 1156789 w 3046684"/>
                <a:gd name="connsiteY128" fmla="*/ 660400 h 2048933"/>
                <a:gd name="connsiteX129" fmla="*/ 1173723 w 3046684"/>
                <a:gd name="connsiteY129" fmla="*/ 677333 h 2048933"/>
                <a:gd name="connsiteX130" fmla="*/ 1190656 w 3046684"/>
                <a:gd name="connsiteY130" fmla="*/ 702733 h 2048933"/>
                <a:gd name="connsiteX131" fmla="*/ 1241456 w 3046684"/>
                <a:gd name="connsiteY131" fmla="*/ 719667 h 2048933"/>
                <a:gd name="connsiteX132" fmla="*/ 1317656 w 3046684"/>
                <a:gd name="connsiteY132" fmla="*/ 736600 h 2048933"/>
                <a:gd name="connsiteX133" fmla="*/ 1893389 w 3046684"/>
                <a:gd name="connsiteY133" fmla="*/ 728133 h 2048933"/>
                <a:gd name="connsiteX134" fmla="*/ 1944189 w 3046684"/>
                <a:gd name="connsiteY134" fmla="*/ 711200 h 2048933"/>
                <a:gd name="connsiteX135" fmla="*/ 1978056 w 3046684"/>
                <a:gd name="connsiteY135" fmla="*/ 668867 h 2048933"/>
                <a:gd name="connsiteX136" fmla="*/ 2011923 w 3046684"/>
                <a:gd name="connsiteY136" fmla="*/ 635000 h 2048933"/>
                <a:gd name="connsiteX137" fmla="*/ 2037323 w 3046684"/>
                <a:gd name="connsiteY137" fmla="*/ 592667 h 2048933"/>
                <a:gd name="connsiteX138" fmla="*/ 2054256 w 3046684"/>
                <a:gd name="connsiteY138" fmla="*/ 524933 h 2048933"/>
                <a:gd name="connsiteX139" fmla="*/ 2028856 w 3046684"/>
                <a:gd name="connsiteY139" fmla="*/ 397933 h 2048933"/>
                <a:gd name="connsiteX140" fmla="*/ 2020389 w 3046684"/>
                <a:gd name="connsiteY140" fmla="*/ 372533 h 2048933"/>
                <a:gd name="connsiteX141" fmla="*/ 2003456 w 3046684"/>
                <a:gd name="connsiteY141" fmla="*/ 347133 h 2048933"/>
                <a:gd name="connsiteX142" fmla="*/ 1994989 w 3046684"/>
                <a:gd name="connsiteY142" fmla="*/ 321733 h 2048933"/>
                <a:gd name="connsiteX143" fmla="*/ 1918789 w 3046684"/>
                <a:gd name="connsiteY143" fmla="*/ 287867 h 2048933"/>
                <a:gd name="connsiteX144" fmla="*/ 1893389 w 3046684"/>
                <a:gd name="connsiteY144" fmla="*/ 279400 h 2048933"/>
                <a:gd name="connsiteX145" fmla="*/ 1867989 w 3046684"/>
                <a:gd name="connsiteY145" fmla="*/ 270933 h 2048933"/>
                <a:gd name="connsiteX146" fmla="*/ 1825656 w 3046684"/>
                <a:gd name="connsiteY146" fmla="*/ 262467 h 2048933"/>
                <a:gd name="connsiteX147" fmla="*/ 1774856 w 3046684"/>
                <a:gd name="connsiteY147" fmla="*/ 245533 h 2048933"/>
                <a:gd name="connsiteX148" fmla="*/ 1724056 w 3046684"/>
                <a:gd name="connsiteY148" fmla="*/ 211667 h 2048933"/>
                <a:gd name="connsiteX149" fmla="*/ 1690189 w 3046684"/>
                <a:gd name="connsiteY149" fmla="*/ 177800 h 2048933"/>
                <a:gd name="connsiteX150" fmla="*/ 1664789 w 3046684"/>
                <a:gd name="connsiteY150" fmla="*/ 127000 h 2048933"/>
                <a:gd name="connsiteX151" fmla="*/ 1647856 w 3046684"/>
                <a:gd name="connsiteY151" fmla="*/ 101600 h 2048933"/>
                <a:gd name="connsiteX152" fmla="*/ 1630923 w 3046684"/>
                <a:gd name="connsiteY152" fmla="*/ 33867 h 2048933"/>
                <a:gd name="connsiteX153" fmla="*/ 1605523 w 3046684"/>
                <a:gd name="connsiteY153" fmla="*/ 42333 h 2048933"/>
                <a:gd name="connsiteX154" fmla="*/ 1588589 w 3046684"/>
                <a:gd name="connsiteY154" fmla="*/ 93133 h 2048933"/>
                <a:gd name="connsiteX155" fmla="*/ 1571656 w 3046684"/>
                <a:gd name="connsiteY155" fmla="*/ 110067 h 2048933"/>
                <a:gd name="connsiteX156" fmla="*/ 1580123 w 3046684"/>
                <a:gd name="connsiteY156" fmla="*/ 84667 h 2048933"/>
                <a:gd name="connsiteX157" fmla="*/ 1588589 w 3046684"/>
                <a:gd name="connsiteY157" fmla="*/ 59267 h 2048933"/>
                <a:gd name="connsiteX158" fmla="*/ 1597056 w 3046684"/>
                <a:gd name="connsiteY158" fmla="*/ 33867 h 2048933"/>
                <a:gd name="connsiteX159" fmla="*/ 1639389 w 3046684"/>
                <a:gd name="connsiteY159" fmla="*/ 0 h 2048933"/>
                <a:gd name="connsiteX160" fmla="*/ 1698656 w 3046684"/>
                <a:gd name="connsiteY160" fmla="*/ 8467 h 2048933"/>
                <a:gd name="connsiteX161" fmla="*/ 1724056 w 3046684"/>
                <a:gd name="connsiteY161" fmla="*/ 25400 h 2048933"/>
                <a:gd name="connsiteX162" fmla="*/ 1749456 w 3046684"/>
                <a:gd name="connsiteY162" fmla="*/ 33867 h 2048933"/>
                <a:gd name="connsiteX163" fmla="*/ 1766389 w 3046684"/>
                <a:gd name="connsiteY163" fmla="*/ 59267 h 2048933"/>
                <a:gd name="connsiteX164" fmla="*/ 1698656 w 3046684"/>
                <a:gd name="connsiteY164" fmla="*/ 25400 h 2048933"/>
                <a:gd name="connsiteX165" fmla="*/ 1647856 w 3046684"/>
                <a:gd name="connsiteY165" fmla="*/ 8467 h 2048933"/>
                <a:gd name="connsiteX166" fmla="*/ 1630923 w 3046684"/>
                <a:gd name="connsiteY166" fmla="*/ 8467 h 204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046684" h="2048933">
                  <a:moveTo>
                    <a:pt x="377856" y="965200"/>
                  </a:moveTo>
                  <a:cubicBezTo>
                    <a:pt x="363745" y="970844"/>
                    <a:pt x="348719" y="974593"/>
                    <a:pt x="335523" y="982133"/>
                  </a:cubicBezTo>
                  <a:cubicBezTo>
                    <a:pt x="270443" y="1019322"/>
                    <a:pt x="372933" y="980954"/>
                    <a:pt x="293189" y="1007533"/>
                  </a:cubicBezTo>
                  <a:cubicBezTo>
                    <a:pt x="228441" y="1072285"/>
                    <a:pt x="344887" y="959402"/>
                    <a:pt x="242389" y="1041400"/>
                  </a:cubicBezTo>
                  <a:cubicBezTo>
                    <a:pt x="223689" y="1056360"/>
                    <a:pt x="208522" y="1075267"/>
                    <a:pt x="191589" y="1092200"/>
                  </a:cubicBezTo>
                  <a:cubicBezTo>
                    <a:pt x="184394" y="1099395"/>
                    <a:pt x="174656" y="1103489"/>
                    <a:pt x="166189" y="1109133"/>
                  </a:cubicBezTo>
                  <a:cubicBezTo>
                    <a:pt x="160545" y="1117600"/>
                    <a:pt x="155957" y="1126875"/>
                    <a:pt x="149256" y="1134533"/>
                  </a:cubicBezTo>
                  <a:cubicBezTo>
                    <a:pt x="136115" y="1149552"/>
                    <a:pt x="115848" y="1159018"/>
                    <a:pt x="106923" y="1176867"/>
                  </a:cubicBezTo>
                  <a:cubicBezTo>
                    <a:pt x="86419" y="1217873"/>
                    <a:pt x="98913" y="1201808"/>
                    <a:pt x="73056" y="1227667"/>
                  </a:cubicBezTo>
                  <a:cubicBezTo>
                    <a:pt x="52923" y="1288065"/>
                    <a:pt x="81472" y="1215042"/>
                    <a:pt x="39189" y="1278467"/>
                  </a:cubicBezTo>
                  <a:cubicBezTo>
                    <a:pt x="34239" y="1285893"/>
                    <a:pt x="34239" y="1295664"/>
                    <a:pt x="30723" y="1303867"/>
                  </a:cubicBezTo>
                  <a:cubicBezTo>
                    <a:pt x="25751" y="1315468"/>
                    <a:pt x="19434" y="1326444"/>
                    <a:pt x="13789" y="1337733"/>
                  </a:cubicBezTo>
                  <a:cubicBezTo>
                    <a:pt x="-5998" y="1416887"/>
                    <a:pt x="-3140" y="1391389"/>
                    <a:pt x="13789" y="1532467"/>
                  </a:cubicBezTo>
                  <a:cubicBezTo>
                    <a:pt x="15916" y="1550189"/>
                    <a:pt x="20822" y="1568415"/>
                    <a:pt x="30723" y="1583267"/>
                  </a:cubicBezTo>
                  <a:lnTo>
                    <a:pt x="47656" y="1608667"/>
                  </a:lnTo>
                  <a:cubicBezTo>
                    <a:pt x="50367" y="1619511"/>
                    <a:pt x="58518" y="1655792"/>
                    <a:pt x="64589" y="1667933"/>
                  </a:cubicBezTo>
                  <a:cubicBezTo>
                    <a:pt x="85304" y="1709364"/>
                    <a:pt x="74835" y="1678772"/>
                    <a:pt x="98456" y="1710267"/>
                  </a:cubicBezTo>
                  <a:cubicBezTo>
                    <a:pt x="110667" y="1726548"/>
                    <a:pt x="121034" y="1744134"/>
                    <a:pt x="132323" y="1761067"/>
                  </a:cubicBezTo>
                  <a:cubicBezTo>
                    <a:pt x="137967" y="1769534"/>
                    <a:pt x="140789" y="1780823"/>
                    <a:pt x="149256" y="1786467"/>
                  </a:cubicBezTo>
                  <a:lnTo>
                    <a:pt x="174656" y="1803400"/>
                  </a:lnTo>
                  <a:cubicBezTo>
                    <a:pt x="188086" y="1843689"/>
                    <a:pt x="173707" y="1817880"/>
                    <a:pt x="208523" y="1845733"/>
                  </a:cubicBezTo>
                  <a:cubicBezTo>
                    <a:pt x="226759" y="1860322"/>
                    <a:pt x="226325" y="1870401"/>
                    <a:pt x="250856" y="1879600"/>
                  </a:cubicBezTo>
                  <a:cubicBezTo>
                    <a:pt x="264330" y="1884653"/>
                    <a:pt x="279228" y="1884577"/>
                    <a:pt x="293189" y="1888067"/>
                  </a:cubicBezTo>
                  <a:cubicBezTo>
                    <a:pt x="402192" y="1915318"/>
                    <a:pt x="306262" y="1903050"/>
                    <a:pt x="462523" y="1913467"/>
                  </a:cubicBezTo>
                  <a:lnTo>
                    <a:pt x="606456" y="1921933"/>
                  </a:lnTo>
                  <a:cubicBezTo>
                    <a:pt x="655818" y="1931806"/>
                    <a:pt x="660368" y="1932018"/>
                    <a:pt x="716523" y="1947333"/>
                  </a:cubicBezTo>
                  <a:cubicBezTo>
                    <a:pt x="725133" y="1949681"/>
                    <a:pt x="733456" y="1952978"/>
                    <a:pt x="741923" y="1955800"/>
                  </a:cubicBezTo>
                  <a:cubicBezTo>
                    <a:pt x="756034" y="1967089"/>
                    <a:pt x="768459" y="1980891"/>
                    <a:pt x="784256" y="1989667"/>
                  </a:cubicBezTo>
                  <a:cubicBezTo>
                    <a:pt x="794428" y="1995318"/>
                    <a:pt x="806604" y="1996487"/>
                    <a:pt x="818123" y="1998133"/>
                  </a:cubicBezTo>
                  <a:cubicBezTo>
                    <a:pt x="901475" y="2010040"/>
                    <a:pt x="989132" y="2009534"/>
                    <a:pt x="1072123" y="2015067"/>
                  </a:cubicBezTo>
                  <a:cubicBezTo>
                    <a:pt x="1210652" y="2024302"/>
                    <a:pt x="1102980" y="2021999"/>
                    <a:pt x="1232989" y="2032000"/>
                  </a:cubicBezTo>
                  <a:cubicBezTo>
                    <a:pt x="1280908" y="2035686"/>
                    <a:pt x="1328962" y="2037373"/>
                    <a:pt x="1376923" y="2040467"/>
                  </a:cubicBezTo>
                  <a:lnTo>
                    <a:pt x="1495456" y="2048933"/>
                  </a:lnTo>
                  <a:lnTo>
                    <a:pt x="2418323" y="2040467"/>
                  </a:lnTo>
                  <a:cubicBezTo>
                    <a:pt x="2458223" y="2039494"/>
                    <a:pt x="2497719" y="2031360"/>
                    <a:pt x="2536856" y="2023533"/>
                  </a:cubicBezTo>
                  <a:cubicBezTo>
                    <a:pt x="2550967" y="2020711"/>
                    <a:pt x="2565352" y="2019020"/>
                    <a:pt x="2579189" y="2015067"/>
                  </a:cubicBezTo>
                  <a:cubicBezTo>
                    <a:pt x="2604933" y="2007712"/>
                    <a:pt x="2655389" y="1989667"/>
                    <a:pt x="2655389" y="1989667"/>
                  </a:cubicBezTo>
                  <a:cubicBezTo>
                    <a:pt x="2675448" y="1969608"/>
                    <a:pt x="2694400" y="1948442"/>
                    <a:pt x="2723123" y="1938867"/>
                  </a:cubicBezTo>
                  <a:lnTo>
                    <a:pt x="2748523" y="1930400"/>
                  </a:lnTo>
                  <a:cubicBezTo>
                    <a:pt x="2756990" y="1921933"/>
                    <a:pt x="2763960" y="1911642"/>
                    <a:pt x="2773923" y="1905000"/>
                  </a:cubicBezTo>
                  <a:cubicBezTo>
                    <a:pt x="2781349" y="1900049"/>
                    <a:pt x="2791120" y="1900049"/>
                    <a:pt x="2799323" y="1896533"/>
                  </a:cubicBezTo>
                  <a:cubicBezTo>
                    <a:pt x="2810924" y="1891561"/>
                    <a:pt x="2823092" y="1887173"/>
                    <a:pt x="2833189" y="1879600"/>
                  </a:cubicBezTo>
                  <a:cubicBezTo>
                    <a:pt x="2845961" y="1870021"/>
                    <a:pt x="2853772" y="1854589"/>
                    <a:pt x="2867056" y="1845733"/>
                  </a:cubicBezTo>
                  <a:lnTo>
                    <a:pt x="2917856" y="1811867"/>
                  </a:lnTo>
                  <a:cubicBezTo>
                    <a:pt x="2923500" y="1803400"/>
                    <a:pt x="2928432" y="1794413"/>
                    <a:pt x="2934789" y="1786467"/>
                  </a:cubicBezTo>
                  <a:cubicBezTo>
                    <a:pt x="2955790" y="1760215"/>
                    <a:pt x="2951282" y="1778881"/>
                    <a:pt x="2968656" y="1744133"/>
                  </a:cubicBezTo>
                  <a:cubicBezTo>
                    <a:pt x="2972647" y="1736151"/>
                    <a:pt x="2974671" y="1727314"/>
                    <a:pt x="2977123" y="1718733"/>
                  </a:cubicBezTo>
                  <a:cubicBezTo>
                    <a:pt x="2980320" y="1707545"/>
                    <a:pt x="2980385" y="1695275"/>
                    <a:pt x="2985589" y="1684867"/>
                  </a:cubicBezTo>
                  <a:cubicBezTo>
                    <a:pt x="2989159" y="1677727"/>
                    <a:pt x="2996878" y="1673578"/>
                    <a:pt x="3002523" y="1667933"/>
                  </a:cubicBezTo>
                  <a:cubicBezTo>
                    <a:pt x="3005237" y="1657077"/>
                    <a:pt x="3013381" y="1620817"/>
                    <a:pt x="3019456" y="1608667"/>
                  </a:cubicBezTo>
                  <a:cubicBezTo>
                    <a:pt x="3024007" y="1599566"/>
                    <a:pt x="3030745" y="1591734"/>
                    <a:pt x="3036389" y="1583267"/>
                  </a:cubicBezTo>
                  <a:cubicBezTo>
                    <a:pt x="3050840" y="1438764"/>
                    <a:pt x="3049372" y="1492687"/>
                    <a:pt x="3036389" y="1278467"/>
                  </a:cubicBezTo>
                  <a:cubicBezTo>
                    <a:pt x="3035313" y="1260709"/>
                    <a:pt x="3030365" y="1215617"/>
                    <a:pt x="3019456" y="1193800"/>
                  </a:cubicBezTo>
                  <a:cubicBezTo>
                    <a:pt x="3009881" y="1174649"/>
                    <a:pt x="2984280" y="1144949"/>
                    <a:pt x="2968656" y="1134533"/>
                  </a:cubicBezTo>
                  <a:cubicBezTo>
                    <a:pt x="2960189" y="1128889"/>
                    <a:pt x="2951073" y="1124114"/>
                    <a:pt x="2943256" y="1117600"/>
                  </a:cubicBezTo>
                  <a:cubicBezTo>
                    <a:pt x="2934058" y="1109935"/>
                    <a:pt x="2927819" y="1098842"/>
                    <a:pt x="2917856" y="1092200"/>
                  </a:cubicBezTo>
                  <a:cubicBezTo>
                    <a:pt x="2910430" y="1087249"/>
                    <a:pt x="2900258" y="1088067"/>
                    <a:pt x="2892456" y="1083733"/>
                  </a:cubicBezTo>
                  <a:cubicBezTo>
                    <a:pt x="2824757" y="1046123"/>
                    <a:pt x="2863826" y="1056949"/>
                    <a:pt x="2807789" y="1032933"/>
                  </a:cubicBezTo>
                  <a:cubicBezTo>
                    <a:pt x="2785641" y="1023441"/>
                    <a:pt x="2724993" y="1010117"/>
                    <a:pt x="2714656" y="1007533"/>
                  </a:cubicBezTo>
                  <a:cubicBezTo>
                    <a:pt x="2703367" y="1004711"/>
                    <a:pt x="2691828" y="1002747"/>
                    <a:pt x="2680789" y="999067"/>
                  </a:cubicBezTo>
                  <a:cubicBezTo>
                    <a:pt x="2663856" y="993422"/>
                    <a:pt x="2647701" y="984347"/>
                    <a:pt x="2629989" y="982133"/>
                  </a:cubicBezTo>
                  <a:cubicBezTo>
                    <a:pt x="2607411" y="979311"/>
                    <a:pt x="2584745" y="977127"/>
                    <a:pt x="2562256" y="973667"/>
                  </a:cubicBezTo>
                  <a:cubicBezTo>
                    <a:pt x="2548033" y="971479"/>
                    <a:pt x="2534187" y="967102"/>
                    <a:pt x="2519923" y="965200"/>
                  </a:cubicBezTo>
                  <a:cubicBezTo>
                    <a:pt x="2491809" y="961451"/>
                    <a:pt x="2463370" y="960482"/>
                    <a:pt x="2435256" y="956733"/>
                  </a:cubicBezTo>
                  <a:cubicBezTo>
                    <a:pt x="2420992" y="954831"/>
                    <a:pt x="2407094" y="950768"/>
                    <a:pt x="2392923" y="948267"/>
                  </a:cubicBezTo>
                  <a:cubicBezTo>
                    <a:pt x="2359112" y="942300"/>
                    <a:pt x="2324990" y="938066"/>
                    <a:pt x="2291323" y="931333"/>
                  </a:cubicBezTo>
                  <a:cubicBezTo>
                    <a:pt x="2215456" y="916161"/>
                    <a:pt x="2190843" y="909883"/>
                    <a:pt x="2088123" y="905933"/>
                  </a:cubicBezTo>
                  <a:lnTo>
                    <a:pt x="1867989" y="897467"/>
                  </a:lnTo>
                  <a:cubicBezTo>
                    <a:pt x="1848549" y="893579"/>
                    <a:pt x="1792459" y="881887"/>
                    <a:pt x="1774856" y="880533"/>
                  </a:cubicBezTo>
                  <a:cubicBezTo>
                    <a:pt x="1681827" y="873377"/>
                    <a:pt x="1495456" y="863600"/>
                    <a:pt x="1495456" y="863600"/>
                  </a:cubicBezTo>
                  <a:cubicBezTo>
                    <a:pt x="1396678" y="866422"/>
                    <a:pt x="1297811" y="867006"/>
                    <a:pt x="1199123" y="872067"/>
                  </a:cubicBezTo>
                  <a:cubicBezTo>
                    <a:pt x="1187502" y="872663"/>
                    <a:pt x="1176615" y="878009"/>
                    <a:pt x="1165256" y="880533"/>
                  </a:cubicBezTo>
                  <a:cubicBezTo>
                    <a:pt x="1151208" y="883655"/>
                    <a:pt x="1137215" y="887319"/>
                    <a:pt x="1122923" y="889000"/>
                  </a:cubicBezTo>
                  <a:cubicBezTo>
                    <a:pt x="1089172" y="892971"/>
                    <a:pt x="1055190" y="894645"/>
                    <a:pt x="1021323" y="897467"/>
                  </a:cubicBezTo>
                  <a:cubicBezTo>
                    <a:pt x="1010034" y="900289"/>
                    <a:pt x="998957" y="904164"/>
                    <a:pt x="987456" y="905933"/>
                  </a:cubicBezTo>
                  <a:cubicBezTo>
                    <a:pt x="962197" y="909819"/>
                    <a:pt x="936316" y="909388"/>
                    <a:pt x="911256" y="914400"/>
                  </a:cubicBezTo>
                  <a:cubicBezTo>
                    <a:pt x="893753" y="917901"/>
                    <a:pt x="877389" y="925689"/>
                    <a:pt x="860456" y="931333"/>
                  </a:cubicBezTo>
                  <a:cubicBezTo>
                    <a:pt x="851989" y="934155"/>
                    <a:pt x="843342" y="936485"/>
                    <a:pt x="835056" y="939800"/>
                  </a:cubicBezTo>
                  <a:cubicBezTo>
                    <a:pt x="820945" y="945444"/>
                    <a:pt x="807141" y="951927"/>
                    <a:pt x="792723" y="956733"/>
                  </a:cubicBezTo>
                  <a:cubicBezTo>
                    <a:pt x="781684" y="960413"/>
                    <a:pt x="770002" y="961856"/>
                    <a:pt x="758856" y="965200"/>
                  </a:cubicBezTo>
                  <a:cubicBezTo>
                    <a:pt x="741759" y="970329"/>
                    <a:pt x="708056" y="982133"/>
                    <a:pt x="708056" y="982133"/>
                  </a:cubicBezTo>
                  <a:cubicBezTo>
                    <a:pt x="665153" y="1025038"/>
                    <a:pt x="720676" y="974562"/>
                    <a:pt x="665723" y="1007533"/>
                  </a:cubicBezTo>
                  <a:cubicBezTo>
                    <a:pt x="607613" y="1042399"/>
                    <a:pt x="695341" y="1008951"/>
                    <a:pt x="623389" y="1032933"/>
                  </a:cubicBezTo>
                  <a:cubicBezTo>
                    <a:pt x="606456" y="1044222"/>
                    <a:pt x="583878" y="1049867"/>
                    <a:pt x="572589" y="1066800"/>
                  </a:cubicBezTo>
                  <a:cubicBezTo>
                    <a:pt x="550012" y="1100667"/>
                    <a:pt x="564123" y="1086556"/>
                    <a:pt x="530256" y="1109133"/>
                  </a:cubicBezTo>
                  <a:cubicBezTo>
                    <a:pt x="527434" y="1117600"/>
                    <a:pt x="521789" y="1125608"/>
                    <a:pt x="521789" y="1134533"/>
                  </a:cubicBezTo>
                  <a:cubicBezTo>
                    <a:pt x="521789" y="1154006"/>
                    <a:pt x="523053" y="1221728"/>
                    <a:pt x="538723" y="1253067"/>
                  </a:cubicBezTo>
                  <a:cubicBezTo>
                    <a:pt x="543274" y="1262168"/>
                    <a:pt x="551105" y="1269366"/>
                    <a:pt x="555656" y="1278467"/>
                  </a:cubicBezTo>
                  <a:cubicBezTo>
                    <a:pt x="576103" y="1319362"/>
                    <a:pt x="546706" y="1292256"/>
                    <a:pt x="589523" y="1320800"/>
                  </a:cubicBezTo>
                  <a:cubicBezTo>
                    <a:pt x="601405" y="1338624"/>
                    <a:pt x="641410" y="1405828"/>
                    <a:pt x="665723" y="1413933"/>
                  </a:cubicBezTo>
                  <a:cubicBezTo>
                    <a:pt x="677097" y="1417725"/>
                    <a:pt x="732105" y="1437505"/>
                    <a:pt x="750389" y="1439333"/>
                  </a:cubicBezTo>
                  <a:cubicBezTo>
                    <a:pt x="795408" y="1443835"/>
                    <a:pt x="840700" y="1444978"/>
                    <a:pt x="885856" y="1447800"/>
                  </a:cubicBezTo>
                  <a:lnTo>
                    <a:pt x="1097523" y="1439333"/>
                  </a:lnTo>
                  <a:lnTo>
                    <a:pt x="1453123" y="1430867"/>
                  </a:lnTo>
                  <a:cubicBezTo>
                    <a:pt x="1484273" y="1429692"/>
                    <a:pt x="1515255" y="1425663"/>
                    <a:pt x="1546256" y="1422400"/>
                  </a:cubicBezTo>
                  <a:cubicBezTo>
                    <a:pt x="1587813" y="1418025"/>
                    <a:pt x="1631790" y="1411390"/>
                    <a:pt x="1673256" y="1405467"/>
                  </a:cubicBezTo>
                  <a:cubicBezTo>
                    <a:pt x="1745478" y="1376577"/>
                    <a:pt x="1686737" y="1402680"/>
                    <a:pt x="1757923" y="1363133"/>
                  </a:cubicBezTo>
                  <a:cubicBezTo>
                    <a:pt x="1768956" y="1357004"/>
                    <a:pt x="1780831" y="1352462"/>
                    <a:pt x="1791789" y="1346200"/>
                  </a:cubicBezTo>
                  <a:cubicBezTo>
                    <a:pt x="1800624" y="1341152"/>
                    <a:pt x="1808088" y="1333818"/>
                    <a:pt x="1817189" y="1329267"/>
                  </a:cubicBezTo>
                  <a:cubicBezTo>
                    <a:pt x="1830783" y="1322470"/>
                    <a:pt x="1845929" y="1319130"/>
                    <a:pt x="1859523" y="1312333"/>
                  </a:cubicBezTo>
                  <a:cubicBezTo>
                    <a:pt x="1940021" y="1272084"/>
                    <a:pt x="1804672" y="1322150"/>
                    <a:pt x="1935723" y="1278467"/>
                  </a:cubicBezTo>
                  <a:cubicBezTo>
                    <a:pt x="2008113" y="1206073"/>
                    <a:pt x="1890136" y="1319007"/>
                    <a:pt x="1978056" y="1253067"/>
                  </a:cubicBezTo>
                  <a:cubicBezTo>
                    <a:pt x="1994021" y="1241093"/>
                    <a:pt x="2006278" y="1224844"/>
                    <a:pt x="2020389" y="1210733"/>
                  </a:cubicBezTo>
                  <a:cubicBezTo>
                    <a:pt x="2026034" y="1205088"/>
                    <a:pt x="2032895" y="1200442"/>
                    <a:pt x="2037323" y="1193800"/>
                  </a:cubicBezTo>
                  <a:cubicBezTo>
                    <a:pt x="2042967" y="1185333"/>
                    <a:pt x="2047061" y="1175595"/>
                    <a:pt x="2054256" y="1168400"/>
                  </a:cubicBezTo>
                  <a:cubicBezTo>
                    <a:pt x="2098271" y="1124385"/>
                    <a:pt x="2063068" y="1176434"/>
                    <a:pt x="2096589" y="1134533"/>
                  </a:cubicBezTo>
                  <a:cubicBezTo>
                    <a:pt x="2128841" y="1094218"/>
                    <a:pt x="2095383" y="1121226"/>
                    <a:pt x="2138923" y="1092200"/>
                  </a:cubicBezTo>
                  <a:cubicBezTo>
                    <a:pt x="2172790" y="1041398"/>
                    <a:pt x="2136100" y="1089379"/>
                    <a:pt x="2181256" y="1049867"/>
                  </a:cubicBezTo>
                  <a:cubicBezTo>
                    <a:pt x="2196275" y="1036726"/>
                    <a:pt x="2209478" y="1021644"/>
                    <a:pt x="2223589" y="1007533"/>
                  </a:cubicBezTo>
                  <a:lnTo>
                    <a:pt x="2240523" y="990600"/>
                  </a:lnTo>
                  <a:lnTo>
                    <a:pt x="2265923" y="965200"/>
                  </a:lnTo>
                  <a:cubicBezTo>
                    <a:pt x="2271567" y="948267"/>
                    <a:pt x="2272955" y="929252"/>
                    <a:pt x="2282856" y="914400"/>
                  </a:cubicBezTo>
                  <a:cubicBezTo>
                    <a:pt x="2304739" y="881574"/>
                    <a:pt x="2296571" y="898653"/>
                    <a:pt x="2308256" y="863600"/>
                  </a:cubicBezTo>
                  <a:cubicBezTo>
                    <a:pt x="2305434" y="829733"/>
                    <a:pt x="2305376" y="795522"/>
                    <a:pt x="2299789" y="762000"/>
                  </a:cubicBezTo>
                  <a:cubicBezTo>
                    <a:pt x="2294843" y="732322"/>
                    <a:pt x="2284089" y="708507"/>
                    <a:pt x="2265923" y="685800"/>
                  </a:cubicBezTo>
                  <a:cubicBezTo>
                    <a:pt x="2260936" y="679567"/>
                    <a:pt x="2254634" y="674511"/>
                    <a:pt x="2248989" y="668867"/>
                  </a:cubicBezTo>
                  <a:cubicBezTo>
                    <a:pt x="2246167" y="660400"/>
                    <a:pt x="2245115" y="651120"/>
                    <a:pt x="2240523" y="643467"/>
                  </a:cubicBezTo>
                  <a:cubicBezTo>
                    <a:pt x="2232480" y="630062"/>
                    <a:pt x="2209726" y="617291"/>
                    <a:pt x="2198189" y="609600"/>
                  </a:cubicBezTo>
                  <a:cubicBezTo>
                    <a:pt x="2192545" y="601133"/>
                    <a:pt x="2189885" y="589593"/>
                    <a:pt x="2181256" y="584200"/>
                  </a:cubicBezTo>
                  <a:cubicBezTo>
                    <a:pt x="2166120" y="574740"/>
                    <a:pt x="2130456" y="567267"/>
                    <a:pt x="2130456" y="567267"/>
                  </a:cubicBezTo>
                  <a:cubicBezTo>
                    <a:pt x="2090204" y="540431"/>
                    <a:pt x="2114711" y="553552"/>
                    <a:pt x="2054256" y="533400"/>
                  </a:cubicBezTo>
                  <a:cubicBezTo>
                    <a:pt x="2054249" y="533398"/>
                    <a:pt x="2003464" y="516468"/>
                    <a:pt x="2003456" y="516467"/>
                  </a:cubicBezTo>
                  <a:cubicBezTo>
                    <a:pt x="1819004" y="485724"/>
                    <a:pt x="1969819" y="508358"/>
                    <a:pt x="1546256" y="499533"/>
                  </a:cubicBezTo>
                  <a:cubicBezTo>
                    <a:pt x="1467234" y="502355"/>
                    <a:pt x="1387956" y="501050"/>
                    <a:pt x="1309189" y="508000"/>
                  </a:cubicBezTo>
                  <a:cubicBezTo>
                    <a:pt x="1309184" y="508000"/>
                    <a:pt x="1245691" y="529166"/>
                    <a:pt x="1232989" y="533400"/>
                  </a:cubicBezTo>
                  <a:lnTo>
                    <a:pt x="1207589" y="541867"/>
                  </a:lnTo>
                  <a:cubicBezTo>
                    <a:pt x="1162434" y="609600"/>
                    <a:pt x="1221700" y="527756"/>
                    <a:pt x="1165256" y="584200"/>
                  </a:cubicBezTo>
                  <a:cubicBezTo>
                    <a:pt x="1158061" y="591395"/>
                    <a:pt x="1153967" y="601133"/>
                    <a:pt x="1148323" y="609600"/>
                  </a:cubicBezTo>
                  <a:cubicBezTo>
                    <a:pt x="1151145" y="626533"/>
                    <a:pt x="1150761" y="644326"/>
                    <a:pt x="1156789" y="660400"/>
                  </a:cubicBezTo>
                  <a:cubicBezTo>
                    <a:pt x="1159592" y="667874"/>
                    <a:pt x="1168736" y="671100"/>
                    <a:pt x="1173723" y="677333"/>
                  </a:cubicBezTo>
                  <a:cubicBezTo>
                    <a:pt x="1180080" y="685279"/>
                    <a:pt x="1182027" y="697340"/>
                    <a:pt x="1190656" y="702733"/>
                  </a:cubicBezTo>
                  <a:cubicBezTo>
                    <a:pt x="1205792" y="712193"/>
                    <a:pt x="1224523" y="714023"/>
                    <a:pt x="1241456" y="719667"/>
                  </a:cubicBezTo>
                  <a:cubicBezTo>
                    <a:pt x="1283136" y="733560"/>
                    <a:pt x="1258065" y="726668"/>
                    <a:pt x="1317656" y="736600"/>
                  </a:cubicBezTo>
                  <a:cubicBezTo>
                    <a:pt x="1509567" y="733778"/>
                    <a:pt x="1701615" y="735908"/>
                    <a:pt x="1893389" y="728133"/>
                  </a:cubicBezTo>
                  <a:cubicBezTo>
                    <a:pt x="1911224" y="727410"/>
                    <a:pt x="1944189" y="711200"/>
                    <a:pt x="1944189" y="711200"/>
                  </a:cubicBezTo>
                  <a:cubicBezTo>
                    <a:pt x="2001822" y="653571"/>
                    <a:pt x="1913987" y="743614"/>
                    <a:pt x="1978056" y="668867"/>
                  </a:cubicBezTo>
                  <a:cubicBezTo>
                    <a:pt x="1988446" y="656745"/>
                    <a:pt x="2011923" y="635000"/>
                    <a:pt x="2011923" y="635000"/>
                  </a:cubicBezTo>
                  <a:cubicBezTo>
                    <a:pt x="2035906" y="563047"/>
                    <a:pt x="2002457" y="650776"/>
                    <a:pt x="2037323" y="592667"/>
                  </a:cubicBezTo>
                  <a:cubicBezTo>
                    <a:pt x="2045132" y="579653"/>
                    <a:pt x="2052436" y="534032"/>
                    <a:pt x="2054256" y="524933"/>
                  </a:cubicBezTo>
                  <a:cubicBezTo>
                    <a:pt x="2043818" y="430996"/>
                    <a:pt x="2053870" y="472976"/>
                    <a:pt x="2028856" y="397933"/>
                  </a:cubicBezTo>
                  <a:cubicBezTo>
                    <a:pt x="2026034" y="389466"/>
                    <a:pt x="2025339" y="379959"/>
                    <a:pt x="2020389" y="372533"/>
                  </a:cubicBezTo>
                  <a:cubicBezTo>
                    <a:pt x="2014745" y="364066"/>
                    <a:pt x="2008007" y="356234"/>
                    <a:pt x="2003456" y="347133"/>
                  </a:cubicBezTo>
                  <a:cubicBezTo>
                    <a:pt x="1999465" y="339151"/>
                    <a:pt x="2000564" y="328702"/>
                    <a:pt x="1994989" y="321733"/>
                  </a:cubicBezTo>
                  <a:cubicBezTo>
                    <a:pt x="1980352" y="303437"/>
                    <a:pt x="1934311" y="293041"/>
                    <a:pt x="1918789" y="287867"/>
                  </a:cubicBezTo>
                  <a:lnTo>
                    <a:pt x="1893389" y="279400"/>
                  </a:lnTo>
                  <a:cubicBezTo>
                    <a:pt x="1884922" y="276578"/>
                    <a:pt x="1876740" y="272683"/>
                    <a:pt x="1867989" y="270933"/>
                  </a:cubicBezTo>
                  <a:cubicBezTo>
                    <a:pt x="1853878" y="268111"/>
                    <a:pt x="1839539" y="266253"/>
                    <a:pt x="1825656" y="262467"/>
                  </a:cubicBezTo>
                  <a:cubicBezTo>
                    <a:pt x="1808436" y="257771"/>
                    <a:pt x="1789708" y="255434"/>
                    <a:pt x="1774856" y="245533"/>
                  </a:cubicBezTo>
                  <a:cubicBezTo>
                    <a:pt x="1757923" y="234244"/>
                    <a:pt x="1738446" y="226057"/>
                    <a:pt x="1724056" y="211667"/>
                  </a:cubicBezTo>
                  <a:cubicBezTo>
                    <a:pt x="1712767" y="200378"/>
                    <a:pt x="1699045" y="191084"/>
                    <a:pt x="1690189" y="177800"/>
                  </a:cubicBezTo>
                  <a:cubicBezTo>
                    <a:pt x="1641662" y="105008"/>
                    <a:pt x="1699842" y="197107"/>
                    <a:pt x="1664789" y="127000"/>
                  </a:cubicBezTo>
                  <a:cubicBezTo>
                    <a:pt x="1660238" y="117899"/>
                    <a:pt x="1652407" y="110701"/>
                    <a:pt x="1647856" y="101600"/>
                  </a:cubicBezTo>
                  <a:cubicBezTo>
                    <a:pt x="1639176" y="84241"/>
                    <a:pt x="1634144" y="49973"/>
                    <a:pt x="1630923" y="33867"/>
                  </a:cubicBezTo>
                  <a:cubicBezTo>
                    <a:pt x="1622456" y="36689"/>
                    <a:pt x="1610710" y="35071"/>
                    <a:pt x="1605523" y="42333"/>
                  </a:cubicBezTo>
                  <a:cubicBezTo>
                    <a:pt x="1595148" y="56857"/>
                    <a:pt x="1601210" y="80511"/>
                    <a:pt x="1588589" y="93133"/>
                  </a:cubicBezTo>
                  <a:lnTo>
                    <a:pt x="1571656" y="110067"/>
                  </a:lnTo>
                  <a:lnTo>
                    <a:pt x="1580123" y="84667"/>
                  </a:lnTo>
                  <a:lnTo>
                    <a:pt x="1588589" y="59267"/>
                  </a:lnTo>
                  <a:cubicBezTo>
                    <a:pt x="1591411" y="50800"/>
                    <a:pt x="1590745" y="40178"/>
                    <a:pt x="1597056" y="33867"/>
                  </a:cubicBezTo>
                  <a:cubicBezTo>
                    <a:pt x="1621184" y="9738"/>
                    <a:pt x="1607347" y="21361"/>
                    <a:pt x="1639389" y="0"/>
                  </a:cubicBezTo>
                  <a:cubicBezTo>
                    <a:pt x="1659145" y="2822"/>
                    <a:pt x="1679541" y="2733"/>
                    <a:pt x="1698656" y="8467"/>
                  </a:cubicBezTo>
                  <a:cubicBezTo>
                    <a:pt x="1708402" y="11391"/>
                    <a:pt x="1714955" y="20849"/>
                    <a:pt x="1724056" y="25400"/>
                  </a:cubicBezTo>
                  <a:cubicBezTo>
                    <a:pt x="1732038" y="29391"/>
                    <a:pt x="1740989" y="31045"/>
                    <a:pt x="1749456" y="33867"/>
                  </a:cubicBezTo>
                  <a:lnTo>
                    <a:pt x="1766389" y="59267"/>
                  </a:lnTo>
                  <a:cubicBezTo>
                    <a:pt x="1736835" y="29711"/>
                    <a:pt x="1757029" y="44858"/>
                    <a:pt x="1698656" y="25400"/>
                  </a:cubicBezTo>
                  <a:lnTo>
                    <a:pt x="1647856" y="8467"/>
                  </a:lnTo>
                  <a:lnTo>
                    <a:pt x="1630923" y="846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496980" y="4985829"/>
              <a:ext cx="704192" cy="534437"/>
              <a:chOff x="7668029" y="4927600"/>
              <a:chExt cx="1345679" cy="102128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7974790" y="4927600"/>
                <a:ext cx="886580" cy="8865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4487206">
                <a:off x="7746165" y="5453841"/>
                <a:ext cx="285310" cy="441582"/>
              </a:xfrm>
              <a:prstGeom prst="triangle">
                <a:avLst>
                  <a:gd name="adj" fmla="val 50001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8100000">
                <a:off x="8728398" y="5507304"/>
                <a:ext cx="285310" cy="441582"/>
              </a:xfrm>
              <a:prstGeom prst="triangle">
                <a:avLst>
                  <a:gd name="adj" fmla="val 50001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3922844" y="4867245"/>
              <a:ext cx="321633" cy="321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36"/>
            <p:cNvSpPr/>
            <p:nvPr/>
          </p:nvSpPr>
          <p:spPr>
            <a:xfrm rot="2133887">
              <a:off x="2495172" y="5434662"/>
              <a:ext cx="222166" cy="2625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아래쪽 화살표 38"/>
            <p:cNvSpPr/>
            <p:nvPr/>
          </p:nvSpPr>
          <p:spPr>
            <a:xfrm rot="18015767">
              <a:off x="3056881" y="6496916"/>
              <a:ext cx="222166" cy="2625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6697441">
              <a:off x="5283237" y="5266448"/>
              <a:ext cx="222166" cy="2625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40"/>
            <p:cNvSpPr/>
            <p:nvPr/>
          </p:nvSpPr>
          <p:spPr>
            <a:xfrm rot="17230532">
              <a:off x="3215113" y="5944337"/>
              <a:ext cx="222166" cy="2625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아래쪽 화살표 41"/>
            <p:cNvSpPr/>
            <p:nvPr/>
          </p:nvSpPr>
          <p:spPr>
            <a:xfrm rot="11167072">
              <a:off x="4818362" y="5123467"/>
              <a:ext cx="222166" cy="2625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아래쪽 화살표 42"/>
            <p:cNvSpPr/>
            <p:nvPr/>
          </p:nvSpPr>
          <p:spPr>
            <a:xfrm>
              <a:off x="3489373" y="5048478"/>
              <a:ext cx="169950" cy="2008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아래쪽 화살표 43"/>
            <p:cNvSpPr/>
            <p:nvPr/>
          </p:nvSpPr>
          <p:spPr>
            <a:xfrm rot="9249076">
              <a:off x="4354825" y="4521327"/>
              <a:ext cx="169950" cy="2008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91" y="4466776"/>
            <a:ext cx="1542365" cy="23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291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7월 펫 컨셉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174</cp:revision>
  <dcterms:created xsi:type="dcterms:W3CDTF">2017-11-17T06:06:08Z</dcterms:created>
  <dcterms:modified xsi:type="dcterms:W3CDTF">2018-04-04T05:32:17Z</dcterms:modified>
</cp:coreProperties>
</file>