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42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0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10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68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71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5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4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09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5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66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BE6-FA13-49E8-83D7-39BDDB39D2EE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FBBE6-FA13-49E8-83D7-39BDDB39D2EE}" type="datetimeFigureOut">
              <a:rPr lang="ko-KR" altLang="en-US" smtClean="0"/>
              <a:t>2018-04-25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4317-C06B-4582-8114-4C1E8565A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21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ko-KR" altLang="en-US" smtClean="0"/>
              <a:t>월 </a:t>
            </a:r>
            <a:r>
              <a:rPr lang="ko-KR" altLang="en-US" dirty="0" err="1" smtClean="0"/>
              <a:t>펫</a:t>
            </a:r>
            <a:r>
              <a:rPr lang="ko-KR" altLang="en-US" dirty="0" smtClean="0"/>
              <a:t> 배너 </a:t>
            </a:r>
            <a:r>
              <a:rPr lang="ko-KR" altLang="en-US" dirty="0" err="1" smtClean="0"/>
              <a:t>컨셉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30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178509" y="2089847"/>
            <a:ext cx="6670827" cy="375386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ë´ ì¼ë¬ì¤í¸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6"/>
          <a:stretch/>
        </p:blipFill>
        <p:spPr bwMode="auto">
          <a:xfrm>
            <a:off x="1190625" y="2096592"/>
            <a:ext cx="6648450" cy="373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0" y="10742"/>
            <a:ext cx="6898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화사한 봄 꽃밭을 배경으로 고양이 </a:t>
            </a:r>
            <a:r>
              <a:rPr lang="en-US" altLang="ko-KR" sz="1600" dirty="0" smtClean="0"/>
              <a:t>3</a:t>
            </a:r>
            <a:r>
              <a:rPr lang="ko-KR" altLang="en-US" sz="1600" smtClean="0"/>
              <a:t>남매가 날아가는 나비들을 보고 있다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</p:txBody>
      </p:sp>
      <p:cxnSp>
        <p:nvCxnSpPr>
          <p:cNvPr id="25" name="직선 화살표 연결선 24"/>
          <p:cNvCxnSpPr>
            <a:stCxn id="42" idx="1"/>
          </p:cNvCxnSpPr>
          <p:nvPr/>
        </p:nvCxnSpPr>
        <p:spPr>
          <a:xfrm flipH="1" flipV="1">
            <a:off x="7646650" y="2795798"/>
            <a:ext cx="1000434" cy="258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2" name="TextBox 41"/>
          <p:cNvSpPr txBox="1"/>
          <p:nvPr/>
        </p:nvSpPr>
        <p:spPr>
          <a:xfrm>
            <a:off x="8647084" y="2923611"/>
            <a:ext cx="2287616" cy="2616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 smtClean="0"/>
              <a:t>각 고양이 이름을 손 글씨로 표시</a:t>
            </a:r>
            <a:endParaRPr lang="en-US" altLang="ko-KR" sz="1100" dirty="0" smtClean="0"/>
          </a:p>
        </p:txBody>
      </p:sp>
      <p:grpSp>
        <p:nvGrpSpPr>
          <p:cNvPr id="9" name="그룹 8"/>
          <p:cNvGrpSpPr/>
          <p:nvPr/>
        </p:nvGrpSpPr>
        <p:grpSpPr>
          <a:xfrm>
            <a:off x="3585312" y="2800315"/>
            <a:ext cx="4505172" cy="3181534"/>
            <a:chOff x="3809838" y="1459887"/>
            <a:chExt cx="5451258" cy="384965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582" y="1459887"/>
              <a:ext cx="3376514" cy="3849656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838" y="1832068"/>
              <a:ext cx="2790507" cy="318153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42" t="21090" r="27867" b="30667"/>
            <a:stretch/>
          </p:blipFill>
          <p:spPr>
            <a:xfrm>
              <a:off x="5158227" y="2417308"/>
              <a:ext cx="2550496" cy="2719176"/>
            </a:xfrm>
            <a:prstGeom prst="rect">
              <a:avLst/>
            </a:prstGeom>
          </p:spPr>
        </p:pic>
      </p:grpSp>
      <p:sp>
        <p:nvSpPr>
          <p:cNvPr id="29" name="TextBox 28"/>
          <p:cNvSpPr txBox="1"/>
          <p:nvPr/>
        </p:nvSpPr>
        <p:spPr>
          <a:xfrm>
            <a:off x="1178509" y="5609327"/>
            <a:ext cx="6167073" cy="2308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900" dirty="0"/>
              <a:t>5</a:t>
            </a:r>
            <a:r>
              <a:rPr lang="ko-KR" altLang="en-US" sz="900" smtClean="0"/>
              <a:t>월 </a:t>
            </a:r>
            <a:r>
              <a:rPr lang="en-US" altLang="ko-KR" sz="900" dirty="0"/>
              <a:t>3</a:t>
            </a:r>
            <a:r>
              <a:rPr lang="ko-KR" altLang="en-US" sz="900" smtClean="0"/>
              <a:t>일 </a:t>
            </a:r>
            <a:r>
              <a:rPr lang="ko-KR" altLang="en-US" sz="900" dirty="0"/>
              <a:t>점검 후부터 </a:t>
            </a:r>
            <a:r>
              <a:rPr lang="en-US" altLang="ko-KR" sz="900" dirty="0" smtClean="0"/>
              <a:t>2018</a:t>
            </a:r>
            <a:r>
              <a:rPr lang="ko-KR" altLang="en-US" sz="900" smtClean="0"/>
              <a:t>년 </a:t>
            </a:r>
            <a:r>
              <a:rPr lang="en-US" altLang="ko-KR" sz="900" dirty="0"/>
              <a:t>6</a:t>
            </a:r>
            <a:r>
              <a:rPr lang="ko-KR" altLang="en-US" sz="900" smtClean="0"/>
              <a:t>월 </a:t>
            </a:r>
            <a:r>
              <a:rPr lang="en-US" altLang="ko-KR" sz="900" dirty="0" smtClean="0"/>
              <a:t>7</a:t>
            </a:r>
            <a:r>
              <a:rPr lang="ko-KR" altLang="en-US" sz="900" smtClean="0"/>
              <a:t>일 </a:t>
            </a:r>
            <a:r>
              <a:rPr lang="ko-KR" altLang="en-US" sz="900" dirty="0"/>
              <a:t>점검 </a:t>
            </a:r>
            <a:r>
              <a:rPr lang="ko-KR" altLang="en-US" sz="900"/>
              <a:t>전까지 </a:t>
            </a:r>
            <a:r>
              <a:rPr lang="ko-KR" altLang="en-US" sz="900" smtClean="0"/>
              <a:t>냥이 남매 루루</a:t>
            </a:r>
            <a:r>
              <a:rPr lang="en-US" altLang="ko-KR" sz="900" dirty="0" smtClean="0"/>
              <a:t>, </a:t>
            </a:r>
            <a:r>
              <a:rPr lang="ko-KR" altLang="en-US" sz="900" smtClean="0"/>
              <a:t>루아</a:t>
            </a:r>
            <a:r>
              <a:rPr lang="en-US" altLang="ko-KR" sz="900" dirty="0" smtClean="0"/>
              <a:t>, </a:t>
            </a:r>
            <a:r>
              <a:rPr lang="ko-KR" altLang="en-US" sz="900" smtClean="0"/>
              <a:t>루이 </a:t>
            </a:r>
            <a:r>
              <a:rPr lang="ko-KR" altLang="en-US" sz="900" smtClean="0"/>
              <a:t>를 </a:t>
            </a:r>
            <a:r>
              <a:rPr lang="en-US" altLang="ko-KR" sz="900" dirty="0"/>
              <a:t>‘</a:t>
            </a:r>
            <a:r>
              <a:rPr lang="ko-KR" altLang="en-US" sz="900" dirty="0" err="1"/>
              <a:t>캡슐머신</a:t>
            </a:r>
            <a:r>
              <a:rPr lang="en-US" altLang="ko-KR" sz="900" dirty="0"/>
              <a:t>’</a:t>
            </a:r>
            <a:r>
              <a:rPr lang="ko-KR" altLang="en-US" sz="900" dirty="0"/>
              <a:t>에서 획득할 수 있습니다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4864266" y="2162948"/>
            <a:ext cx="1217405" cy="1327426"/>
            <a:chOff x="5959641" y="962798"/>
            <a:chExt cx="1217405" cy="1327426"/>
          </a:xfrm>
        </p:grpSpPr>
        <p:grpSp>
          <p:nvGrpSpPr>
            <p:cNvPr id="13" name="그룹 12"/>
            <p:cNvGrpSpPr/>
            <p:nvPr/>
          </p:nvGrpSpPr>
          <p:grpSpPr>
            <a:xfrm>
              <a:off x="5959641" y="962798"/>
              <a:ext cx="591344" cy="589777"/>
              <a:chOff x="33238" y="2400300"/>
              <a:chExt cx="1833661" cy="1828800"/>
            </a:xfrm>
          </p:grpSpPr>
          <p:sp>
            <p:nvSpPr>
              <p:cNvPr id="12" name="직각 삼각형 11"/>
              <p:cNvSpPr/>
              <p:nvPr/>
            </p:nvSpPr>
            <p:spPr>
              <a:xfrm>
                <a:off x="952499" y="2400300"/>
                <a:ext cx="914400" cy="91440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0800000">
                <a:off x="33238" y="3314700"/>
                <a:ext cx="914400" cy="91440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6577508" y="1108227"/>
              <a:ext cx="488714" cy="487419"/>
              <a:chOff x="33238" y="2400300"/>
              <a:chExt cx="1833661" cy="1828800"/>
            </a:xfrm>
          </p:grpSpPr>
          <p:sp>
            <p:nvSpPr>
              <p:cNvPr id="31" name="직각 삼각형 30"/>
              <p:cNvSpPr/>
              <p:nvPr/>
            </p:nvSpPr>
            <p:spPr>
              <a:xfrm>
                <a:off x="952499" y="2400300"/>
                <a:ext cx="914400" cy="91440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각 삼각형 31"/>
              <p:cNvSpPr/>
              <p:nvPr/>
            </p:nvSpPr>
            <p:spPr>
              <a:xfrm rot="10800000">
                <a:off x="33238" y="3314700"/>
                <a:ext cx="914400" cy="91440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6403541" y="1734002"/>
              <a:ext cx="403895" cy="402825"/>
              <a:chOff x="33238" y="2400300"/>
              <a:chExt cx="1833661" cy="1828800"/>
            </a:xfrm>
          </p:grpSpPr>
          <p:sp>
            <p:nvSpPr>
              <p:cNvPr id="36" name="직각 삼각형 35"/>
              <p:cNvSpPr/>
              <p:nvPr/>
            </p:nvSpPr>
            <p:spPr>
              <a:xfrm>
                <a:off x="952499" y="2400300"/>
                <a:ext cx="914400" cy="91440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각 삼각형 36"/>
              <p:cNvSpPr/>
              <p:nvPr/>
            </p:nvSpPr>
            <p:spPr>
              <a:xfrm rot="10800000">
                <a:off x="33238" y="3314700"/>
                <a:ext cx="914400" cy="914400"/>
              </a:xfrm>
              <a:prstGeom prst="rtTriangle">
                <a:avLst/>
              </a:prstGeom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" name="자유형 2"/>
            <p:cNvSpPr/>
            <p:nvPr/>
          </p:nvSpPr>
          <p:spPr>
            <a:xfrm>
              <a:off x="6326257" y="1304262"/>
              <a:ext cx="691763" cy="429371"/>
            </a:xfrm>
            <a:custGeom>
              <a:avLst/>
              <a:gdLst>
                <a:gd name="connsiteX0" fmla="*/ 0 w 691763"/>
                <a:gd name="connsiteY0" fmla="*/ 0 h 429371"/>
                <a:gd name="connsiteX1" fmla="*/ 71561 w 691763"/>
                <a:gd name="connsiteY1" fmla="*/ 15903 h 429371"/>
                <a:gd name="connsiteX2" fmla="*/ 95415 w 691763"/>
                <a:gd name="connsiteY2" fmla="*/ 31806 h 429371"/>
                <a:gd name="connsiteX3" fmla="*/ 119269 w 691763"/>
                <a:gd name="connsiteY3" fmla="*/ 39757 h 429371"/>
                <a:gd name="connsiteX4" fmla="*/ 190831 w 691763"/>
                <a:gd name="connsiteY4" fmla="*/ 95416 h 429371"/>
                <a:gd name="connsiteX5" fmla="*/ 214685 w 691763"/>
                <a:gd name="connsiteY5" fmla="*/ 166978 h 429371"/>
                <a:gd name="connsiteX6" fmla="*/ 222636 w 691763"/>
                <a:gd name="connsiteY6" fmla="*/ 190832 h 429371"/>
                <a:gd name="connsiteX7" fmla="*/ 230587 w 691763"/>
                <a:gd name="connsiteY7" fmla="*/ 214686 h 429371"/>
                <a:gd name="connsiteX8" fmla="*/ 238539 w 691763"/>
                <a:gd name="connsiteY8" fmla="*/ 246491 h 429371"/>
                <a:gd name="connsiteX9" fmla="*/ 262393 w 691763"/>
                <a:gd name="connsiteY9" fmla="*/ 262393 h 429371"/>
                <a:gd name="connsiteX10" fmla="*/ 302149 w 691763"/>
                <a:gd name="connsiteY10" fmla="*/ 310101 h 429371"/>
                <a:gd name="connsiteX11" fmla="*/ 326003 w 691763"/>
                <a:gd name="connsiteY11" fmla="*/ 326004 h 429371"/>
                <a:gd name="connsiteX12" fmla="*/ 349857 w 691763"/>
                <a:gd name="connsiteY12" fmla="*/ 349858 h 429371"/>
                <a:gd name="connsiteX13" fmla="*/ 397565 w 691763"/>
                <a:gd name="connsiteY13" fmla="*/ 365760 h 429371"/>
                <a:gd name="connsiteX14" fmla="*/ 453224 w 691763"/>
                <a:gd name="connsiteY14" fmla="*/ 389614 h 429371"/>
                <a:gd name="connsiteX15" fmla="*/ 548640 w 691763"/>
                <a:gd name="connsiteY15" fmla="*/ 373712 h 429371"/>
                <a:gd name="connsiteX16" fmla="*/ 644055 w 691763"/>
                <a:gd name="connsiteY16" fmla="*/ 389614 h 429371"/>
                <a:gd name="connsiteX17" fmla="*/ 667909 w 691763"/>
                <a:gd name="connsiteY17" fmla="*/ 405517 h 429371"/>
                <a:gd name="connsiteX18" fmla="*/ 691763 w 691763"/>
                <a:gd name="connsiteY18" fmla="*/ 429371 h 42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91763" h="429371">
                  <a:moveTo>
                    <a:pt x="0" y="0"/>
                  </a:moveTo>
                  <a:cubicBezTo>
                    <a:pt x="7069" y="1414"/>
                    <a:pt x="61740" y="11694"/>
                    <a:pt x="71561" y="15903"/>
                  </a:cubicBezTo>
                  <a:cubicBezTo>
                    <a:pt x="80345" y="19667"/>
                    <a:pt x="86868" y="27532"/>
                    <a:pt x="95415" y="31806"/>
                  </a:cubicBezTo>
                  <a:cubicBezTo>
                    <a:pt x="102912" y="35554"/>
                    <a:pt x="111318" y="37107"/>
                    <a:pt x="119269" y="39757"/>
                  </a:cubicBezTo>
                  <a:cubicBezTo>
                    <a:pt x="172904" y="93392"/>
                    <a:pt x="145641" y="80353"/>
                    <a:pt x="190831" y="95416"/>
                  </a:cubicBezTo>
                  <a:lnTo>
                    <a:pt x="214685" y="166978"/>
                  </a:lnTo>
                  <a:lnTo>
                    <a:pt x="222636" y="190832"/>
                  </a:lnTo>
                  <a:cubicBezTo>
                    <a:pt x="225286" y="198783"/>
                    <a:pt x="228554" y="206555"/>
                    <a:pt x="230587" y="214686"/>
                  </a:cubicBezTo>
                  <a:cubicBezTo>
                    <a:pt x="233238" y="225288"/>
                    <a:pt x="232477" y="237398"/>
                    <a:pt x="238539" y="246491"/>
                  </a:cubicBezTo>
                  <a:cubicBezTo>
                    <a:pt x="243840" y="254442"/>
                    <a:pt x="254442" y="257092"/>
                    <a:pt x="262393" y="262393"/>
                  </a:cubicBezTo>
                  <a:cubicBezTo>
                    <a:pt x="278030" y="285849"/>
                    <a:pt x="279190" y="290968"/>
                    <a:pt x="302149" y="310101"/>
                  </a:cubicBezTo>
                  <a:cubicBezTo>
                    <a:pt x="309490" y="316219"/>
                    <a:pt x="318662" y="319886"/>
                    <a:pt x="326003" y="326004"/>
                  </a:cubicBezTo>
                  <a:cubicBezTo>
                    <a:pt x="334642" y="333203"/>
                    <a:pt x="340027" y="344397"/>
                    <a:pt x="349857" y="349858"/>
                  </a:cubicBezTo>
                  <a:cubicBezTo>
                    <a:pt x="364510" y="357999"/>
                    <a:pt x="397565" y="365760"/>
                    <a:pt x="397565" y="365760"/>
                  </a:cubicBezTo>
                  <a:cubicBezTo>
                    <a:pt x="415118" y="377462"/>
                    <a:pt x="429751" y="391081"/>
                    <a:pt x="453224" y="389614"/>
                  </a:cubicBezTo>
                  <a:cubicBezTo>
                    <a:pt x="485405" y="387603"/>
                    <a:pt x="548640" y="373712"/>
                    <a:pt x="548640" y="373712"/>
                  </a:cubicBezTo>
                  <a:cubicBezTo>
                    <a:pt x="571310" y="376231"/>
                    <a:pt x="617415" y="376294"/>
                    <a:pt x="644055" y="389614"/>
                  </a:cubicBezTo>
                  <a:cubicBezTo>
                    <a:pt x="652602" y="393888"/>
                    <a:pt x="660568" y="399399"/>
                    <a:pt x="667909" y="405517"/>
                  </a:cubicBezTo>
                  <a:cubicBezTo>
                    <a:pt x="676548" y="412716"/>
                    <a:pt x="691763" y="429371"/>
                    <a:pt x="691763" y="429371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자유형 5"/>
            <p:cNvSpPr/>
            <p:nvPr/>
          </p:nvSpPr>
          <p:spPr>
            <a:xfrm>
              <a:off x="6906702" y="1415581"/>
              <a:ext cx="270344" cy="144081"/>
            </a:xfrm>
            <a:custGeom>
              <a:avLst/>
              <a:gdLst>
                <a:gd name="connsiteX0" fmla="*/ 0 w 270344"/>
                <a:gd name="connsiteY0" fmla="*/ 0 h 144081"/>
                <a:gd name="connsiteX1" fmla="*/ 79513 w 270344"/>
                <a:gd name="connsiteY1" fmla="*/ 7951 h 144081"/>
                <a:gd name="connsiteX2" fmla="*/ 103367 w 270344"/>
                <a:gd name="connsiteY2" fmla="*/ 15902 h 144081"/>
                <a:gd name="connsiteX3" fmla="*/ 143123 w 270344"/>
                <a:gd name="connsiteY3" fmla="*/ 63610 h 144081"/>
                <a:gd name="connsiteX4" fmla="*/ 166977 w 270344"/>
                <a:gd name="connsiteY4" fmla="*/ 87464 h 144081"/>
                <a:gd name="connsiteX5" fmla="*/ 198782 w 270344"/>
                <a:gd name="connsiteY5" fmla="*/ 135172 h 144081"/>
                <a:gd name="connsiteX6" fmla="*/ 270344 w 270344"/>
                <a:gd name="connsiteY6" fmla="*/ 143123 h 144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344" h="144081">
                  <a:moveTo>
                    <a:pt x="0" y="0"/>
                  </a:moveTo>
                  <a:cubicBezTo>
                    <a:pt x="26504" y="2650"/>
                    <a:pt x="53186" y="3901"/>
                    <a:pt x="79513" y="7951"/>
                  </a:cubicBezTo>
                  <a:cubicBezTo>
                    <a:pt x="87797" y="9225"/>
                    <a:pt x="96393" y="11253"/>
                    <a:pt x="103367" y="15902"/>
                  </a:cubicBezTo>
                  <a:cubicBezTo>
                    <a:pt x="129502" y="33325"/>
                    <a:pt x="124788" y="41607"/>
                    <a:pt x="143123" y="63610"/>
                  </a:cubicBezTo>
                  <a:cubicBezTo>
                    <a:pt x="150322" y="72249"/>
                    <a:pt x="160073" y="78588"/>
                    <a:pt x="166977" y="87464"/>
                  </a:cubicBezTo>
                  <a:cubicBezTo>
                    <a:pt x="178711" y="102551"/>
                    <a:pt x="180650" y="129128"/>
                    <a:pt x="198782" y="135172"/>
                  </a:cubicBezTo>
                  <a:cubicBezTo>
                    <a:pt x="237723" y="148152"/>
                    <a:pt x="214255" y="143123"/>
                    <a:pt x="270344" y="143123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6684065" y="2043734"/>
              <a:ext cx="278296" cy="246490"/>
            </a:xfrm>
            <a:custGeom>
              <a:avLst/>
              <a:gdLst>
                <a:gd name="connsiteX0" fmla="*/ 0 w 278296"/>
                <a:gd name="connsiteY0" fmla="*/ 0 h 246490"/>
                <a:gd name="connsiteX1" fmla="*/ 71562 w 278296"/>
                <a:gd name="connsiteY1" fmla="*/ 7951 h 246490"/>
                <a:gd name="connsiteX2" fmla="*/ 95416 w 278296"/>
                <a:gd name="connsiteY2" fmla="*/ 15902 h 246490"/>
                <a:gd name="connsiteX3" fmla="*/ 127221 w 278296"/>
                <a:gd name="connsiteY3" fmla="*/ 87464 h 246490"/>
                <a:gd name="connsiteX4" fmla="*/ 143124 w 278296"/>
                <a:gd name="connsiteY4" fmla="*/ 111318 h 246490"/>
                <a:gd name="connsiteX5" fmla="*/ 151075 w 278296"/>
                <a:gd name="connsiteY5" fmla="*/ 159026 h 246490"/>
                <a:gd name="connsiteX6" fmla="*/ 190832 w 278296"/>
                <a:gd name="connsiteY6" fmla="*/ 230588 h 246490"/>
                <a:gd name="connsiteX7" fmla="*/ 238539 w 278296"/>
                <a:gd name="connsiteY7" fmla="*/ 246490 h 246490"/>
                <a:gd name="connsiteX8" fmla="*/ 278296 w 278296"/>
                <a:gd name="connsiteY8" fmla="*/ 246490 h 24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296" h="246490">
                  <a:moveTo>
                    <a:pt x="0" y="0"/>
                  </a:moveTo>
                  <a:cubicBezTo>
                    <a:pt x="23854" y="2650"/>
                    <a:pt x="47888" y="4005"/>
                    <a:pt x="71562" y="7951"/>
                  </a:cubicBezTo>
                  <a:cubicBezTo>
                    <a:pt x="79829" y="9329"/>
                    <a:pt x="88871" y="10666"/>
                    <a:pt x="95416" y="15902"/>
                  </a:cubicBezTo>
                  <a:cubicBezTo>
                    <a:pt x="118532" y="34395"/>
                    <a:pt x="111952" y="64561"/>
                    <a:pt x="127221" y="87464"/>
                  </a:cubicBezTo>
                  <a:lnTo>
                    <a:pt x="143124" y="111318"/>
                  </a:lnTo>
                  <a:cubicBezTo>
                    <a:pt x="145774" y="127221"/>
                    <a:pt x="147165" y="143385"/>
                    <a:pt x="151075" y="159026"/>
                  </a:cubicBezTo>
                  <a:cubicBezTo>
                    <a:pt x="158016" y="186790"/>
                    <a:pt x="163522" y="215416"/>
                    <a:pt x="190832" y="230588"/>
                  </a:cubicBezTo>
                  <a:cubicBezTo>
                    <a:pt x="205485" y="238729"/>
                    <a:pt x="221777" y="246490"/>
                    <a:pt x="238539" y="246490"/>
                  </a:cubicBezTo>
                  <a:lnTo>
                    <a:pt x="278296" y="246490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15473" y="2651732"/>
            <a:ext cx="367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귀여운 냥이 남매들 보고 가세요</a:t>
            </a:r>
            <a:r>
              <a:rPr lang="en-US" altLang="ko-KR" b="1" dirty="0" smtClean="0"/>
              <a:t>~</a:t>
            </a:r>
            <a:endParaRPr lang="en-US" altLang="ko-KR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13034" y="5024196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첫째 </a:t>
            </a:r>
            <a:r>
              <a:rPr lang="ko-KR" altLang="en-US" sz="1000" b="1" dirty="0" err="1" smtClean="0"/>
              <a:t>루루</a:t>
            </a:r>
            <a:endParaRPr lang="ko-KR" altLang="en-US" sz="1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054865" y="251622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둘째 </a:t>
            </a:r>
            <a:r>
              <a:rPr lang="ko-KR" altLang="en-US" sz="1000" b="1" dirty="0" err="1" smtClean="0"/>
              <a:t>루아</a:t>
            </a:r>
            <a:endParaRPr lang="ko-KR" altLang="en-US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823456" y="540970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막내 </a:t>
            </a:r>
            <a:r>
              <a:rPr lang="ko-KR" altLang="en-US" sz="1000" b="1" dirty="0" err="1" smtClean="0"/>
              <a:t>루이</a:t>
            </a:r>
            <a:endParaRPr lang="ko-KR" altLang="en-US" sz="1000" b="1" dirty="0"/>
          </a:p>
        </p:txBody>
      </p:sp>
      <p:sp>
        <p:nvSpPr>
          <p:cNvPr id="11" name="자유형 10"/>
          <p:cNvSpPr/>
          <p:nvPr/>
        </p:nvSpPr>
        <p:spPr>
          <a:xfrm rot="20261428">
            <a:off x="3779990" y="4690958"/>
            <a:ext cx="111319" cy="350722"/>
          </a:xfrm>
          <a:custGeom>
            <a:avLst/>
            <a:gdLst>
              <a:gd name="connsiteX0" fmla="*/ 7952 w 111319"/>
              <a:gd name="connsiteY0" fmla="*/ 350722 h 350722"/>
              <a:gd name="connsiteX1" fmla="*/ 23854 w 111319"/>
              <a:gd name="connsiteY1" fmla="*/ 247355 h 350722"/>
              <a:gd name="connsiteX2" fmla="*/ 39757 w 111319"/>
              <a:gd name="connsiteY2" fmla="*/ 223501 h 350722"/>
              <a:gd name="connsiteX3" fmla="*/ 87465 w 111319"/>
              <a:gd name="connsiteY3" fmla="*/ 191696 h 350722"/>
              <a:gd name="connsiteX4" fmla="*/ 103367 w 111319"/>
              <a:gd name="connsiteY4" fmla="*/ 215550 h 350722"/>
              <a:gd name="connsiteX5" fmla="*/ 31806 w 111319"/>
              <a:gd name="connsiteY5" fmla="*/ 231453 h 350722"/>
              <a:gd name="connsiteX6" fmla="*/ 7952 w 111319"/>
              <a:gd name="connsiteY6" fmla="*/ 215550 h 350722"/>
              <a:gd name="connsiteX7" fmla="*/ 0 w 111319"/>
              <a:gd name="connsiteY7" fmla="*/ 167842 h 350722"/>
              <a:gd name="connsiteX8" fmla="*/ 23854 w 111319"/>
              <a:gd name="connsiteY8" fmla="*/ 80378 h 350722"/>
              <a:gd name="connsiteX9" fmla="*/ 47708 w 111319"/>
              <a:gd name="connsiteY9" fmla="*/ 72426 h 350722"/>
              <a:gd name="connsiteX10" fmla="*/ 95416 w 111319"/>
              <a:gd name="connsiteY10" fmla="*/ 48573 h 350722"/>
              <a:gd name="connsiteX11" fmla="*/ 55659 w 111319"/>
              <a:gd name="connsiteY11" fmla="*/ 16767 h 350722"/>
              <a:gd name="connsiteX12" fmla="*/ 7952 w 111319"/>
              <a:gd name="connsiteY12" fmla="*/ 865 h 350722"/>
              <a:gd name="connsiteX13" fmla="*/ 79513 w 111319"/>
              <a:gd name="connsiteY13" fmla="*/ 16767 h 350722"/>
              <a:gd name="connsiteX14" fmla="*/ 111319 w 111319"/>
              <a:gd name="connsiteY14" fmla="*/ 56524 h 350722"/>
              <a:gd name="connsiteX15" fmla="*/ 103367 w 111319"/>
              <a:gd name="connsiteY15" fmla="*/ 80378 h 350722"/>
              <a:gd name="connsiteX16" fmla="*/ 95416 w 111319"/>
              <a:gd name="connsiteY16" fmla="*/ 128086 h 350722"/>
              <a:gd name="connsiteX17" fmla="*/ 87465 w 111319"/>
              <a:gd name="connsiteY17" fmla="*/ 151940 h 350722"/>
              <a:gd name="connsiteX18" fmla="*/ 79513 w 111319"/>
              <a:gd name="connsiteY18" fmla="*/ 128086 h 350722"/>
              <a:gd name="connsiteX19" fmla="*/ 87465 w 111319"/>
              <a:gd name="connsiteY19" fmla="*/ 80378 h 350722"/>
              <a:gd name="connsiteX20" fmla="*/ 103367 w 111319"/>
              <a:gd name="connsiteY20" fmla="*/ 32670 h 35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1319" h="350722">
                <a:moveTo>
                  <a:pt x="7952" y="350722"/>
                </a:moveTo>
                <a:cubicBezTo>
                  <a:pt x="10232" y="327923"/>
                  <a:pt x="9527" y="276009"/>
                  <a:pt x="23854" y="247355"/>
                </a:cubicBezTo>
                <a:cubicBezTo>
                  <a:pt x="28128" y="238808"/>
                  <a:pt x="32565" y="229794"/>
                  <a:pt x="39757" y="223501"/>
                </a:cubicBezTo>
                <a:cubicBezTo>
                  <a:pt x="54141" y="210915"/>
                  <a:pt x="87465" y="191696"/>
                  <a:pt x="87465" y="191696"/>
                </a:cubicBezTo>
                <a:cubicBezTo>
                  <a:pt x="92766" y="199647"/>
                  <a:pt x="101796" y="206124"/>
                  <a:pt x="103367" y="215550"/>
                </a:cubicBezTo>
                <a:cubicBezTo>
                  <a:pt x="111190" y="262492"/>
                  <a:pt x="46289" y="233263"/>
                  <a:pt x="31806" y="231453"/>
                </a:cubicBezTo>
                <a:cubicBezTo>
                  <a:pt x="23855" y="226152"/>
                  <a:pt x="12226" y="224097"/>
                  <a:pt x="7952" y="215550"/>
                </a:cubicBezTo>
                <a:cubicBezTo>
                  <a:pt x="742" y="201130"/>
                  <a:pt x="0" y="183964"/>
                  <a:pt x="0" y="167842"/>
                </a:cubicBezTo>
                <a:cubicBezTo>
                  <a:pt x="0" y="145505"/>
                  <a:pt x="186" y="99313"/>
                  <a:pt x="23854" y="80378"/>
                </a:cubicBezTo>
                <a:cubicBezTo>
                  <a:pt x="30399" y="75142"/>
                  <a:pt x="40211" y="76174"/>
                  <a:pt x="47708" y="72426"/>
                </a:cubicBezTo>
                <a:cubicBezTo>
                  <a:pt x="109356" y="41602"/>
                  <a:pt x="35465" y="68556"/>
                  <a:pt x="95416" y="48573"/>
                </a:cubicBezTo>
                <a:cubicBezTo>
                  <a:pt x="8415" y="19570"/>
                  <a:pt x="137873" y="68150"/>
                  <a:pt x="55659" y="16767"/>
                </a:cubicBezTo>
                <a:cubicBezTo>
                  <a:pt x="41444" y="7883"/>
                  <a:pt x="-8310" y="-3200"/>
                  <a:pt x="7952" y="865"/>
                </a:cubicBezTo>
                <a:cubicBezTo>
                  <a:pt x="52868" y="12094"/>
                  <a:pt x="29041" y="6673"/>
                  <a:pt x="79513" y="16767"/>
                </a:cubicBezTo>
                <a:cubicBezTo>
                  <a:pt x="97828" y="28977"/>
                  <a:pt x="111319" y="30920"/>
                  <a:pt x="111319" y="56524"/>
                </a:cubicBezTo>
                <a:cubicBezTo>
                  <a:pt x="111319" y="64906"/>
                  <a:pt x="106018" y="72427"/>
                  <a:pt x="103367" y="80378"/>
                </a:cubicBezTo>
                <a:cubicBezTo>
                  <a:pt x="100717" y="96281"/>
                  <a:pt x="98913" y="112348"/>
                  <a:pt x="95416" y="128086"/>
                </a:cubicBezTo>
                <a:cubicBezTo>
                  <a:pt x="93598" y="136268"/>
                  <a:pt x="95846" y="151940"/>
                  <a:pt x="87465" y="151940"/>
                </a:cubicBezTo>
                <a:cubicBezTo>
                  <a:pt x="79083" y="151940"/>
                  <a:pt x="82164" y="136037"/>
                  <a:pt x="79513" y="128086"/>
                </a:cubicBezTo>
                <a:cubicBezTo>
                  <a:pt x="82164" y="112183"/>
                  <a:pt x="83555" y="96019"/>
                  <a:pt x="87465" y="80378"/>
                </a:cubicBezTo>
                <a:cubicBezTo>
                  <a:pt x="91531" y="64116"/>
                  <a:pt x="103367" y="32670"/>
                  <a:pt x="103367" y="3267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 rot="9900271">
            <a:off x="7490380" y="2748464"/>
            <a:ext cx="112378" cy="354058"/>
          </a:xfrm>
          <a:custGeom>
            <a:avLst/>
            <a:gdLst>
              <a:gd name="connsiteX0" fmla="*/ 7952 w 111319"/>
              <a:gd name="connsiteY0" fmla="*/ 350722 h 350722"/>
              <a:gd name="connsiteX1" fmla="*/ 23854 w 111319"/>
              <a:gd name="connsiteY1" fmla="*/ 247355 h 350722"/>
              <a:gd name="connsiteX2" fmla="*/ 39757 w 111319"/>
              <a:gd name="connsiteY2" fmla="*/ 223501 h 350722"/>
              <a:gd name="connsiteX3" fmla="*/ 87465 w 111319"/>
              <a:gd name="connsiteY3" fmla="*/ 191696 h 350722"/>
              <a:gd name="connsiteX4" fmla="*/ 103367 w 111319"/>
              <a:gd name="connsiteY4" fmla="*/ 215550 h 350722"/>
              <a:gd name="connsiteX5" fmla="*/ 31806 w 111319"/>
              <a:gd name="connsiteY5" fmla="*/ 231453 h 350722"/>
              <a:gd name="connsiteX6" fmla="*/ 7952 w 111319"/>
              <a:gd name="connsiteY6" fmla="*/ 215550 h 350722"/>
              <a:gd name="connsiteX7" fmla="*/ 0 w 111319"/>
              <a:gd name="connsiteY7" fmla="*/ 167842 h 350722"/>
              <a:gd name="connsiteX8" fmla="*/ 23854 w 111319"/>
              <a:gd name="connsiteY8" fmla="*/ 80378 h 350722"/>
              <a:gd name="connsiteX9" fmla="*/ 47708 w 111319"/>
              <a:gd name="connsiteY9" fmla="*/ 72426 h 350722"/>
              <a:gd name="connsiteX10" fmla="*/ 95416 w 111319"/>
              <a:gd name="connsiteY10" fmla="*/ 48573 h 350722"/>
              <a:gd name="connsiteX11" fmla="*/ 55659 w 111319"/>
              <a:gd name="connsiteY11" fmla="*/ 16767 h 350722"/>
              <a:gd name="connsiteX12" fmla="*/ 7952 w 111319"/>
              <a:gd name="connsiteY12" fmla="*/ 865 h 350722"/>
              <a:gd name="connsiteX13" fmla="*/ 79513 w 111319"/>
              <a:gd name="connsiteY13" fmla="*/ 16767 h 350722"/>
              <a:gd name="connsiteX14" fmla="*/ 111319 w 111319"/>
              <a:gd name="connsiteY14" fmla="*/ 56524 h 350722"/>
              <a:gd name="connsiteX15" fmla="*/ 103367 w 111319"/>
              <a:gd name="connsiteY15" fmla="*/ 80378 h 350722"/>
              <a:gd name="connsiteX16" fmla="*/ 95416 w 111319"/>
              <a:gd name="connsiteY16" fmla="*/ 128086 h 350722"/>
              <a:gd name="connsiteX17" fmla="*/ 87465 w 111319"/>
              <a:gd name="connsiteY17" fmla="*/ 151940 h 350722"/>
              <a:gd name="connsiteX18" fmla="*/ 79513 w 111319"/>
              <a:gd name="connsiteY18" fmla="*/ 128086 h 350722"/>
              <a:gd name="connsiteX19" fmla="*/ 87465 w 111319"/>
              <a:gd name="connsiteY19" fmla="*/ 80378 h 350722"/>
              <a:gd name="connsiteX20" fmla="*/ 103367 w 111319"/>
              <a:gd name="connsiteY20" fmla="*/ 32670 h 35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1319" h="350722">
                <a:moveTo>
                  <a:pt x="7952" y="350722"/>
                </a:moveTo>
                <a:cubicBezTo>
                  <a:pt x="10232" y="327923"/>
                  <a:pt x="9527" y="276009"/>
                  <a:pt x="23854" y="247355"/>
                </a:cubicBezTo>
                <a:cubicBezTo>
                  <a:pt x="28128" y="238808"/>
                  <a:pt x="32565" y="229794"/>
                  <a:pt x="39757" y="223501"/>
                </a:cubicBezTo>
                <a:cubicBezTo>
                  <a:pt x="54141" y="210915"/>
                  <a:pt x="87465" y="191696"/>
                  <a:pt x="87465" y="191696"/>
                </a:cubicBezTo>
                <a:cubicBezTo>
                  <a:pt x="92766" y="199647"/>
                  <a:pt x="101796" y="206124"/>
                  <a:pt x="103367" y="215550"/>
                </a:cubicBezTo>
                <a:cubicBezTo>
                  <a:pt x="111190" y="262492"/>
                  <a:pt x="46289" y="233263"/>
                  <a:pt x="31806" y="231453"/>
                </a:cubicBezTo>
                <a:cubicBezTo>
                  <a:pt x="23855" y="226152"/>
                  <a:pt x="12226" y="224097"/>
                  <a:pt x="7952" y="215550"/>
                </a:cubicBezTo>
                <a:cubicBezTo>
                  <a:pt x="742" y="201130"/>
                  <a:pt x="0" y="183964"/>
                  <a:pt x="0" y="167842"/>
                </a:cubicBezTo>
                <a:cubicBezTo>
                  <a:pt x="0" y="145505"/>
                  <a:pt x="186" y="99313"/>
                  <a:pt x="23854" y="80378"/>
                </a:cubicBezTo>
                <a:cubicBezTo>
                  <a:pt x="30399" y="75142"/>
                  <a:pt x="40211" y="76174"/>
                  <a:pt x="47708" y="72426"/>
                </a:cubicBezTo>
                <a:cubicBezTo>
                  <a:pt x="109356" y="41602"/>
                  <a:pt x="35465" y="68556"/>
                  <a:pt x="95416" y="48573"/>
                </a:cubicBezTo>
                <a:cubicBezTo>
                  <a:pt x="8415" y="19570"/>
                  <a:pt x="137873" y="68150"/>
                  <a:pt x="55659" y="16767"/>
                </a:cubicBezTo>
                <a:cubicBezTo>
                  <a:pt x="41444" y="7883"/>
                  <a:pt x="-8310" y="-3200"/>
                  <a:pt x="7952" y="865"/>
                </a:cubicBezTo>
                <a:cubicBezTo>
                  <a:pt x="52868" y="12094"/>
                  <a:pt x="29041" y="6673"/>
                  <a:pt x="79513" y="16767"/>
                </a:cubicBezTo>
                <a:cubicBezTo>
                  <a:pt x="97828" y="28977"/>
                  <a:pt x="111319" y="30920"/>
                  <a:pt x="111319" y="56524"/>
                </a:cubicBezTo>
                <a:cubicBezTo>
                  <a:pt x="111319" y="64906"/>
                  <a:pt x="106018" y="72427"/>
                  <a:pt x="103367" y="80378"/>
                </a:cubicBezTo>
                <a:cubicBezTo>
                  <a:pt x="100717" y="96281"/>
                  <a:pt x="98913" y="112348"/>
                  <a:pt x="95416" y="128086"/>
                </a:cubicBezTo>
                <a:cubicBezTo>
                  <a:pt x="93598" y="136268"/>
                  <a:pt x="95846" y="151940"/>
                  <a:pt x="87465" y="151940"/>
                </a:cubicBezTo>
                <a:cubicBezTo>
                  <a:pt x="79083" y="151940"/>
                  <a:pt x="82164" y="136037"/>
                  <a:pt x="79513" y="128086"/>
                </a:cubicBezTo>
                <a:cubicBezTo>
                  <a:pt x="82164" y="112183"/>
                  <a:pt x="83555" y="96019"/>
                  <a:pt x="87465" y="80378"/>
                </a:cubicBezTo>
                <a:cubicBezTo>
                  <a:pt x="91531" y="64116"/>
                  <a:pt x="103367" y="32670"/>
                  <a:pt x="103367" y="3267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6369223" y="5290560"/>
            <a:ext cx="534414" cy="258953"/>
          </a:xfrm>
          <a:custGeom>
            <a:avLst/>
            <a:gdLst>
              <a:gd name="connsiteX0" fmla="*/ 534414 w 534414"/>
              <a:gd name="connsiteY0" fmla="*/ 258953 h 258953"/>
              <a:gd name="connsiteX1" fmla="*/ 438999 w 534414"/>
              <a:gd name="connsiteY1" fmla="*/ 251002 h 258953"/>
              <a:gd name="connsiteX2" fmla="*/ 415145 w 534414"/>
              <a:gd name="connsiteY2" fmla="*/ 243051 h 258953"/>
              <a:gd name="connsiteX3" fmla="*/ 343583 w 534414"/>
              <a:gd name="connsiteY3" fmla="*/ 187392 h 258953"/>
              <a:gd name="connsiteX4" fmla="*/ 327680 w 534414"/>
              <a:gd name="connsiteY4" fmla="*/ 163538 h 258953"/>
              <a:gd name="connsiteX5" fmla="*/ 319729 w 534414"/>
              <a:gd name="connsiteY5" fmla="*/ 76073 h 258953"/>
              <a:gd name="connsiteX6" fmla="*/ 343583 w 534414"/>
              <a:gd name="connsiteY6" fmla="*/ 68122 h 258953"/>
              <a:gd name="connsiteX7" fmla="*/ 367437 w 534414"/>
              <a:gd name="connsiteY7" fmla="*/ 99927 h 258953"/>
              <a:gd name="connsiteX8" fmla="*/ 415145 w 534414"/>
              <a:gd name="connsiteY8" fmla="*/ 147635 h 258953"/>
              <a:gd name="connsiteX9" fmla="*/ 407193 w 534414"/>
              <a:gd name="connsiteY9" fmla="*/ 195343 h 258953"/>
              <a:gd name="connsiteX10" fmla="*/ 383339 w 534414"/>
              <a:gd name="connsiteY10" fmla="*/ 211246 h 258953"/>
              <a:gd name="connsiteX11" fmla="*/ 224313 w 534414"/>
              <a:gd name="connsiteY11" fmla="*/ 203294 h 258953"/>
              <a:gd name="connsiteX12" fmla="*/ 168654 w 534414"/>
              <a:gd name="connsiteY12" fmla="*/ 179440 h 258953"/>
              <a:gd name="connsiteX13" fmla="*/ 120946 w 534414"/>
              <a:gd name="connsiteY13" fmla="*/ 147635 h 258953"/>
              <a:gd name="connsiteX14" fmla="*/ 105044 w 534414"/>
              <a:gd name="connsiteY14" fmla="*/ 123781 h 258953"/>
              <a:gd name="connsiteX15" fmla="*/ 97092 w 534414"/>
              <a:gd name="connsiteY15" fmla="*/ 99927 h 258953"/>
              <a:gd name="connsiteX16" fmla="*/ 73239 w 534414"/>
              <a:gd name="connsiteY16" fmla="*/ 76073 h 258953"/>
              <a:gd name="connsiteX17" fmla="*/ 33482 w 534414"/>
              <a:gd name="connsiteY17" fmla="*/ 52220 h 258953"/>
              <a:gd name="connsiteX18" fmla="*/ 25531 w 534414"/>
              <a:gd name="connsiteY18" fmla="*/ 91976 h 258953"/>
              <a:gd name="connsiteX19" fmla="*/ 17579 w 534414"/>
              <a:gd name="connsiteY19" fmla="*/ 147635 h 258953"/>
              <a:gd name="connsiteX20" fmla="*/ 1677 w 534414"/>
              <a:gd name="connsiteY20" fmla="*/ 195343 h 258953"/>
              <a:gd name="connsiteX21" fmla="*/ 25531 w 534414"/>
              <a:gd name="connsiteY21" fmla="*/ 52220 h 258953"/>
              <a:gd name="connsiteX22" fmla="*/ 49385 w 534414"/>
              <a:gd name="connsiteY22" fmla="*/ 44268 h 258953"/>
              <a:gd name="connsiteX23" fmla="*/ 128898 w 534414"/>
              <a:gd name="connsiteY23" fmla="*/ 4512 h 258953"/>
              <a:gd name="connsiteX24" fmla="*/ 176605 w 534414"/>
              <a:gd name="connsiteY24" fmla="*/ 20414 h 258953"/>
              <a:gd name="connsiteX25" fmla="*/ 25531 w 534414"/>
              <a:gd name="connsiteY25" fmla="*/ 28366 h 25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34414" h="258953">
                <a:moveTo>
                  <a:pt x="534414" y="258953"/>
                </a:moveTo>
                <a:cubicBezTo>
                  <a:pt x="502609" y="256303"/>
                  <a:pt x="470634" y="255220"/>
                  <a:pt x="438999" y="251002"/>
                </a:cubicBezTo>
                <a:cubicBezTo>
                  <a:pt x="430691" y="249894"/>
                  <a:pt x="422472" y="247121"/>
                  <a:pt x="415145" y="243051"/>
                </a:cubicBezTo>
                <a:cubicBezTo>
                  <a:pt x="387630" y="227765"/>
                  <a:pt x="363566" y="211372"/>
                  <a:pt x="343583" y="187392"/>
                </a:cubicBezTo>
                <a:cubicBezTo>
                  <a:pt x="337465" y="180051"/>
                  <a:pt x="332981" y="171489"/>
                  <a:pt x="327680" y="163538"/>
                </a:cubicBezTo>
                <a:cubicBezTo>
                  <a:pt x="318346" y="135536"/>
                  <a:pt x="299749" y="106043"/>
                  <a:pt x="319729" y="76073"/>
                </a:cubicBezTo>
                <a:cubicBezTo>
                  <a:pt x="324378" y="69099"/>
                  <a:pt x="335632" y="70772"/>
                  <a:pt x="343583" y="68122"/>
                </a:cubicBezTo>
                <a:cubicBezTo>
                  <a:pt x="351534" y="78724"/>
                  <a:pt x="358066" y="90556"/>
                  <a:pt x="367437" y="99927"/>
                </a:cubicBezTo>
                <a:cubicBezTo>
                  <a:pt x="426613" y="159103"/>
                  <a:pt x="377666" y="91418"/>
                  <a:pt x="415145" y="147635"/>
                </a:cubicBezTo>
                <a:cubicBezTo>
                  <a:pt x="412494" y="163538"/>
                  <a:pt x="414403" y="180923"/>
                  <a:pt x="407193" y="195343"/>
                </a:cubicBezTo>
                <a:cubicBezTo>
                  <a:pt x="402919" y="203890"/>
                  <a:pt x="392886" y="210831"/>
                  <a:pt x="383339" y="211246"/>
                </a:cubicBezTo>
                <a:lnTo>
                  <a:pt x="224313" y="203294"/>
                </a:lnTo>
                <a:cubicBezTo>
                  <a:pt x="204844" y="196805"/>
                  <a:pt x="185851" y="191724"/>
                  <a:pt x="168654" y="179440"/>
                </a:cubicBezTo>
                <a:cubicBezTo>
                  <a:pt x="116538" y="142215"/>
                  <a:pt x="172116" y="164693"/>
                  <a:pt x="120946" y="147635"/>
                </a:cubicBezTo>
                <a:cubicBezTo>
                  <a:pt x="115645" y="139684"/>
                  <a:pt x="109318" y="132328"/>
                  <a:pt x="105044" y="123781"/>
                </a:cubicBezTo>
                <a:cubicBezTo>
                  <a:pt x="101296" y="116284"/>
                  <a:pt x="101741" y="106901"/>
                  <a:pt x="97092" y="99927"/>
                </a:cubicBezTo>
                <a:cubicBezTo>
                  <a:pt x="90855" y="90571"/>
                  <a:pt x="81190" y="84024"/>
                  <a:pt x="73239" y="76073"/>
                </a:cubicBezTo>
                <a:cubicBezTo>
                  <a:pt x="53780" y="17698"/>
                  <a:pt x="69189" y="16513"/>
                  <a:pt x="33482" y="52220"/>
                </a:cubicBezTo>
                <a:cubicBezTo>
                  <a:pt x="30832" y="65472"/>
                  <a:pt x="27753" y="78645"/>
                  <a:pt x="25531" y="91976"/>
                </a:cubicBezTo>
                <a:cubicBezTo>
                  <a:pt x="22450" y="110462"/>
                  <a:pt x="21793" y="129374"/>
                  <a:pt x="17579" y="147635"/>
                </a:cubicBezTo>
                <a:cubicBezTo>
                  <a:pt x="13810" y="163969"/>
                  <a:pt x="1677" y="195343"/>
                  <a:pt x="1677" y="195343"/>
                </a:cubicBezTo>
                <a:cubicBezTo>
                  <a:pt x="2453" y="183702"/>
                  <a:pt x="-10602" y="81126"/>
                  <a:pt x="25531" y="52220"/>
                </a:cubicBezTo>
                <a:cubicBezTo>
                  <a:pt x="32076" y="46984"/>
                  <a:pt x="41434" y="46919"/>
                  <a:pt x="49385" y="44268"/>
                </a:cubicBezTo>
                <a:cubicBezTo>
                  <a:pt x="35727" y="-10359"/>
                  <a:pt x="26813" y="-1493"/>
                  <a:pt x="128898" y="4512"/>
                </a:cubicBezTo>
                <a:cubicBezTo>
                  <a:pt x="145632" y="5496"/>
                  <a:pt x="176605" y="20414"/>
                  <a:pt x="176605" y="20414"/>
                </a:cubicBezTo>
                <a:cubicBezTo>
                  <a:pt x="112522" y="41778"/>
                  <a:pt x="161133" y="28366"/>
                  <a:pt x="25531" y="2836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>
            <a:stCxn id="42" idx="1"/>
          </p:cNvCxnSpPr>
          <p:nvPr/>
        </p:nvCxnSpPr>
        <p:spPr>
          <a:xfrm flipH="1">
            <a:off x="7446488" y="3054416"/>
            <a:ext cx="1200596" cy="23552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pic>
        <p:nvPicPr>
          <p:cNvPr id="1028" name="Picture 4" descr="ëë¹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345" y="735435"/>
            <a:ext cx="848013" cy="88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ëë¹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009" y="315421"/>
            <a:ext cx="1234950" cy="167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직선 화살표 연결선 43"/>
          <p:cNvCxnSpPr/>
          <p:nvPr/>
        </p:nvCxnSpPr>
        <p:spPr>
          <a:xfrm flipH="1">
            <a:off x="6076950" y="1790700"/>
            <a:ext cx="723900" cy="666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7" name="TextBox 46"/>
          <p:cNvSpPr txBox="1"/>
          <p:nvPr/>
        </p:nvSpPr>
        <p:spPr>
          <a:xfrm>
            <a:off x="4008678" y="1533347"/>
            <a:ext cx="2287616" cy="43088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100" dirty="0" smtClean="0"/>
              <a:t>고양이들 주위로 노란 나비들이 날아다닌다</a:t>
            </a:r>
            <a:r>
              <a:rPr lang="en-US" altLang="ko-KR" sz="1100" dirty="0" smtClean="0"/>
              <a:t>.</a:t>
            </a:r>
            <a:endParaRPr lang="en-US" altLang="ko-KR" sz="1100" dirty="0" smtClean="0"/>
          </a:p>
        </p:txBody>
      </p:sp>
      <p:sp>
        <p:nvSpPr>
          <p:cNvPr id="48" name="직각 삼각형 47"/>
          <p:cNvSpPr/>
          <p:nvPr/>
        </p:nvSpPr>
        <p:spPr>
          <a:xfrm>
            <a:off x="2602345" y="3413155"/>
            <a:ext cx="294888" cy="294889"/>
          </a:xfrm>
          <a:prstGeom prst="rt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각 삼각형 48"/>
          <p:cNvSpPr/>
          <p:nvPr/>
        </p:nvSpPr>
        <p:spPr>
          <a:xfrm rot="10800000">
            <a:off x="2305889" y="3708044"/>
            <a:ext cx="294888" cy="294889"/>
          </a:xfrm>
          <a:prstGeom prst="rtTriangl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자유형 49"/>
          <p:cNvSpPr/>
          <p:nvPr/>
        </p:nvSpPr>
        <p:spPr>
          <a:xfrm>
            <a:off x="2704457" y="3807518"/>
            <a:ext cx="467367" cy="297757"/>
          </a:xfrm>
          <a:custGeom>
            <a:avLst/>
            <a:gdLst>
              <a:gd name="connsiteX0" fmla="*/ 0 w 270344"/>
              <a:gd name="connsiteY0" fmla="*/ 0 h 144081"/>
              <a:gd name="connsiteX1" fmla="*/ 79513 w 270344"/>
              <a:gd name="connsiteY1" fmla="*/ 7951 h 144081"/>
              <a:gd name="connsiteX2" fmla="*/ 103367 w 270344"/>
              <a:gd name="connsiteY2" fmla="*/ 15902 h 144081"/>
              <a:gd name="connsiteX3" fmla="*/ 143123 w 270344"/>
              <a:gd name="connsiteY3" fmla="*/ 63610 h 144081"/>
              <a:gd name="connsiteX4" fmla="*/ 166977 w 270344"/>
              <a:gd name="connsiteY4" fmla="*/ 87464 h 144081"/>
              <a:gd name="connsiteX5" fmla="*/ 198782 w 270344"/>
              <a:gd name="connsiteY5" fmla="*/ 135172 h 144081"/>
              <a:gd name="connsiteX6" fmla="*/ 270344 w 270344"/>
              <a:gd name="connsiteY6" fmla="*/ 143123 h 144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344" h="144081">
                <a:moveTo>
                  <a:pt x="0" y="0"/>
                </a:moveTo>
                <a:cubicBezTo>
                  <a:pt x="26504" y="2650"/>
                  <a:pt x="53186" y="3901"/>
                  <a:pt x="79513" y="7951"/>
                </a:cubicBezTo>
                <a:cubicBezTo>
                  <a:pt x="87797" y="9225"/>
                  <a:pt x="96393" y="11253"/>
                  <a:pt x="103367" y="15902"/>
                </a:cubicBezTo>
                <a:cubicBezTo>
                  <a:pt x="129502" y="33325"/>
                  <a:pt x="124788" y="41607"/>
                  <a:pt x="143123" y="63610"/>
                </a:cubicBezTo>
                <a:cubicBezTo>
                  <a:pt x="150322" y="72249"/>
                  <a:pt x="160073" y="78588"/>
                  <a:pt x="166977" y="87464"/>
                </a:cubicBezTo>
                <a:cubicBezTo>
                  <a:pt x="178711" y="102551"/>
                  <a:pt x="180650" y="129128"/>
                  <a:pt x="198782" y="135172"/>
                </a:cubicBezTo>
                <a:cubicBezTo>
                  <a:pt x="237723" y="148152"/>
                  <a:pt x="214255" y="143123"/>
                  <a:pt x="270344" y="14312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059"/>
            <a:ext cx="488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아래와 같이 푸른 동산 꽃밭을 배경으로 한다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3074" name="Picture 2" descr="ë´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539750"/>
            <a:ext cx="42862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ë´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349" y="846947"/>
            <a:ext cx="5500277" cy="384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ë´ ê½ë°­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4243387"/>
            <a:ext cx="476250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ë´ ê½ë°­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106" y="4332604"/>
            <a:ext cx="2957137" cy="252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67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2059"/>
            <a:ext cx="544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고양이들 주위로 아래와 같이 나비들이 날아다닌다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 descr="ëë¹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152525"/>
            <a:ext cx="39243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ëë¹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895" y="1553489"/>
            <a:ext cx="1567287" cy="162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ëë¹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283" y="820664"/>
            <a:ext cx="2282419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ëë¹ ì¼ë¬ì¤í¸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487" y="3286368"/>
            <a:ext cx="4879277" cy="357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03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86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5월 펫 배너 컨셉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34</cp:revision>
  <dcterms:created xsi:type="dcterms:W3CDTF">2018-01-26T06:59:18Z</dcterms:created>
  <dcterms:modified xsi:type="dcterms:W3CDTF">2018-04-25T09:00:32Z</dcterms:modified>
</cp:coreProperties>
</file>