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4" r:id="rId3"/>
    <p:sldId id="256" r:id="rId4"/>
    <p:sldId id="270" r:id="rId5"/>
    <p:sldId id="273" r:id="rId6"/>
    <p:sldId id="275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16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안명선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9" t="16796" r="10441" b="11826"/>
          <a:stretch/>
        </p:blipFill>
        <p:spPr bwMode="auto">
          <a:xfrm flipH="1">
            <a:off x="2761696" y="4591050"/>
            <a:ext cx="939495" cy="92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9" t="16796" r="10441" b="11826"/>
          <a:stretch/>
        </p:blipFill>
        <p:spPr bwMode="auto">
          <a:xfrm flipH="1">
            <a:off x="1442256" y="5591175"/>
            <a:ext cx="924630" cy="90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포메라니안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7"/>
            <a:ext cx="12192000" cy="1751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/>
              <a:t>8</a:t>
            </a:r>
            <a:r>
              <a:rPr lang="ko-KR" altLang="en-US" sz="900" smtClean="0"/>
              <a:t>월 여름 펫으로  바닷가에 피서를 간 포메라니안을 선정</a:t>
            </a:r>
            <a:endParaRPr lang="en-US" altLang="ko-KR" sz="900" dirty="0" smtClean="0"/>
          </a:p>
          <a:p>
            <a:r>
              <a:rPr lang="ko-KR" altLang="en-US" sz="900" dirty="0" smtClean="0"/>
              <a:t>기존 시바 견과 동일하게 </a:t>
            </a:r>
            <a:r>
              <a:rPr lang="en-US" altLang="ko-KR" sz="900" dirty="0" smtClean="0"/>
              <a:t>4</a:t>
            </a:r>
            <a:r>
              <a:rPr lang="ko-KR" altLang="en-US" sz="900" smtClean="0"/>
              <a:t>족 보행 펫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err="1" smtClean="0"/>
              <a:t>시바견보다</a:t>
            </a:r>
            <a:r>
              <a:rPr lang="ko-KR" altLang="en-US" sz="900" dirty="0" smtClean="0"/>
              <a:t> 키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굵기는 약간 작고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길이는 시바견은 </a:t>
            </a:r>
            <a:r>
              <a:rPr lang="en-US" altLang="ko-KR" sz="900" dirty="0" smtClean="0"/>
              <a:t>¾ </a:t>
            </a:r>
            <a:r>
              <a:rPr lang="ko-KR" altLang="en-US" sz="900" smtClean="0"/>
              <a:t>정도 크기를 갖는다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꼬리가 말려 올라가 있다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6" y="2018780"/>
            <a:ext cx="1966902" cy="357239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872909" y="1786785"/>
            <a:ext cx="2163592" cy="5103892"/>
            <a:chOff x="6527491" y="1704455"/>
            <a:chExt cx="1966902" cy="463990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491" y="1704455"/>
              <a:ext cx="1966902" cy="3572395"/>
            </a:xfrm>
            <a:prstGeom prst="rect">
              <a:avLst/>
            </a:prstGeom>
          </p:spPr>
        </p:pic>
        <p:pic>
          <p:nvPicPr>
            <p:cNvPr id="19" name="Picture 2" descr="í¬ë©ë¼ëì ë¶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9" t="22662" r="19944" b="13735"/>
            <a:stretch/>
          </p:blipFill>
          <p:spPr bwMode="auto">
            <a:xfrm>
              <a:off x="7009630" y="5622980"/>
              <a:ext cx="407015" cy="665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7071668" y="2849539"/>
              <a:ext cx="327123" cy="3494818"/>
              <a:chOff x="8731662" y="1348489"/>
              <a:chExt cx="327123" cy="3494818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8731662" y="1348489"/>
                <a:ext cx="0" cy="349481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9058785" y="1348489"/>
                <a:ext cx="0" cy="3447955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그룹 66"/>
          <p:cNvGrpSpPr/>
          <p:nvPr/>
        </p:nvGrpSpPr>
        <p:grpSpPr>
          <a:xfrm>
            <a:off x="695258" y="3115405"/>
            <a:ext cx="2990967" cy="3603549"/>
            <a:chOff x="3697965" y="4855959"/>
            <a:chExt cx="2945746" cy="3549068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4463269" y="4855959"/>
              <a:ext cx="0" cy="354906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319964" y="4923231"/>
              <a:ext cx="0" cy="346969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725200" y="7204851"/>
              <a:ext cx="291851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697965" y="6336030"/>
              <a:ext cx="291851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04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포메라니안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</a:t>
            </a:r>
            <a:r>
              <a:rPr lang="ko-KR" altLang="en-US" sz="2000" smtClean="0"/>
              <a:t>예시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851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같이 머리를 동그랗게 잘랐고 귀만 </a:t>
            </a:r>
            <a:r>
              <a:rPr lang="ko-KR" altLang="en-US" sz="1000" dirty="0" err="1" smtClean="0"/>
              <a:t>산짝</a:t>
            </a:r>
            <a:r>
              <a:rPr lang="ko-KR" altLang="en-US" sz="1000" dirty="0" smtClean="0"/>
              <a:t> 튀어 나와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얼굴에 크고 검은 눈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거의 점눈 형식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을 귀엽게 뜨고 있으며 입은 벌린 채 혀를 살짝 내밀고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 쪽 털도 동글동글하게 정리된 상태로 아래와 같이 두툼하게 묘사한다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066162" y="1766353"/>
            <a:ext cx="4999422" cy="2190385"/>
            <a:chOff x="0" y="1585377"/>
            <a:chExt cx="7065584" cy="3095627"/>
          </a:xfrm>
        </p:grpSpPr>
        <p:pic>
          <p:nvPicPr>
            <p:cNvPr id="1026" name="Picture 2" descr="í¬ë©ë¼ëì ë¶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9" t="22662" r="19944" b="13735"/>
            <a:stretch/>
          </p:blipFill>
          <p:spPr bwMode="auto">
            <a:xfrm>
              <a:off x="0" y="1585378"/>
              <a:ext cx="1892300" cy="3095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í¬ë©ë¼ëì ë¶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475" y="1585378"/>
              <a:ext cx="3095625" cy="3095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í¬ë©ë¼ëì ë¶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1099" y="1585377"/>
              <a:ext cx="2074485" cy="3095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r="16866"/>
          <a:stretch/>
        </p:blipFill>
        <p:spPr bwMode="auto">
          <a:xfrm>
            <a:off x="7065584" y="1765988"/>
            <a:ext cx="14478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2" r="20755"/>
          <a:stretch/>
        </p:blipFill>
        <p:spPr bwMode="auto">
          <a:xfrm>
            <a:off x="8513384" y="1765989"/>
            <a:ext cx="1247775" cy="21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 ê¸ë¼ì¤ í¬ë©ë¼ëì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3" t="7073" r="35907" b="15324"/>
          <a:stretch/>
        </p:blipFill>
        <p:spPr bwMode="auto">
          <a:xfrm>
            <a:off x="633164" y="1765989"/>
            <a:ext cx="1430752" cy="21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ìì¤ì¼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159" y="1765732"/>
            <a:ext cx="1832783" cy="21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ìì¤ì¼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7" y="3956480"/>
            <a:ext cx="1949863" cy="265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í¬ë©ë¼ëì ë¬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16" y="3958595"/>
            <a:ext cx="4644202" cy="265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/>
          <a:stretch/>
        </p:blipFill>
        <p:spPr bwMode="auto">
          <a:xfrm>
            <a:off x="6936718" y="3956479"/>
            <a:ext cx="2388077" cy="265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ê´ë ¨ ì´ë¯¸ì§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t="20666" r="12722" b="5000"/>
          <a:stretch/>
        </p:blipFill>
        <p:spPr bwMode="auto">
          <a:xfrm>
            <a:off x="9324795" y="3956478"/>
            <a:ext cx="2548756" cy="265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포메라니안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0" y="733884"/>
            <a:ext cx="12192000" cy="8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아무것도 착용하지 않은 상태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smtClean="0"/>
              <a:t>단순히 동그란 머리와 동글동글하게 정리된 몸을 가지고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</a:t>
            </a:r>
            <a:r>
              <a:rPr lang="en-US" altLang="ko-KR" sz="1000" dirty="0" smtClean="0"/>
              <a:t>, 6</a:t>
            </a:r>
            <a:r>
              <a:rPr lang="ko-KR" altLang="en-US" sz="1000" smtClean="0"/>
              <a:t>성</a:t>
            </a:r>
            <a:r>
              <a:rPr lang="en-US" altLang="ko-KR" sz="1000" dirty="0" smtClean="0"/>
              <a:t>, 7</a:t>
            </a:r>
            <a:r>
              <a:rPr lang="ko-KR" altLang="en-US" sz="1000" smtClean="0"/>
              <a:t>성은 동일한 털색을 가지고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054" name="Picture 6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85" y="1787614"/>
            <a:ext cx="2297281" cy="339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1"/>
          <a:stretch/>
        </p:blipFill>
        <p:spPr bwMode="auto">
          <a:xfrm>
            <a:off x="8625766" y="1787614"/>
            <a:ext cx="1680284" cy="33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42" y="1787614"/>
            <a:ext cx="3395944" cy="33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1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포메라니안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6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0" y="733883"/>
            <a:ext cx="12192000" cy="117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마린 </a:t>
            </a:r>
            <a:r>
              <a:rPr lang="ko-KR" altLang="en-US" sz="1000" dirty="0" err="1" smtClean="0"/>
              <a:t>룩</a:t>
            </a:r>
            <a:r>
              <a:rPr lang="ko-KR" altLang="en-US" sz="1000" dirty="0" smtClean="0"/>
              <a:t> 줄무늬 티셔츠를 입고 있고 목에 세일러 복 스카프를 매고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4098" name="Picture 2" descr="ë§ë¦°ë£© í¬ë©ë¼ëì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07" y="43709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ë§ë¦°ë£© í¬ë©ë¼ëì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471" y="16128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71" y="393881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ë§ë¦°ë£© í¬ë©ë¼ëì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980" y="4711291"/>
            <a:ext cx="1802765" cy="180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ë§ë¦° ë£©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0" t="22187" r="21130" b="34793"/>
          <a:stretch/>
        </p:blipFill>
        <p:spPr bwMode="auto">
          <a:xfrm>
            <a:off x="744577" y="3627981"/>
            <a:ext cx="12001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/>
          <a:srcRect r="24057"/>
          <a:stretch/>
        </p:blipFill>
        <p:spPr>
          <a:xfrm>
            <a:off x="744577" y="5166745"/>
            <a:ext cx="2170073" cy="1600200"/>
          </a:xfrm>
          <a:prstGeom prst="rect">
            <a:avLst/>
          </a:prstGeom>
        </p:spPr>
      </p:pic>
      <p:pic>
        <p:nvPicPr>
          <p:cNvPr id="4110" name="Picture 14" descr="ìêµ­ í´êµ° ì¸ì¼ë¬ë³µ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3270" r="12727" b="51206"/>
          <a:stretch/>
        </p:blipFill>
        <p:spPr bwMode="auto">
          <a:xfrm>
            <a:off x="744577" y="1467051"/>
            <a:ext cx="1666876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ìêµ­ í´êµ° ì¸ì¼ë¬ë³µ ì¤ì¹´í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0" t="7016" r="36994" b="47868"/>
          <a:stretch/>
        </p:blipFill>
        <p:spPr bwMode="auto">
          <a:xfrm>
            <a:off x="2064067" y="3627981"/>
            <a:ext cx="11817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760" y="1716837"/>
            <a:ext cx="2297281" cy="339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7296150" y="3415359"/>
            <a:ext cx="1800225" cy="21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71769" y="32394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푸른색 줄무늬 티셔츠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083819" y="3406593"/>
            <a:ext cx="2012181" cy="2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2919" y="3254632"/>
            <a:ext cx="1903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세일러 복 스카프를 매고 있음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58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포메라니안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7</a:t>
            </a:r>
            <a:r>
              <a:rPr lang="ko-KR" altLang="en-US" sz="2000" smtClean="0"/>
              <a:t>성</a:t>
            </a:r>
            <a:endParaRPr lang="ko-KR" altLang="en-US" sz="20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0" y="733884"/>
            <a:ext cx="12192000" cy="72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머리위로 아래와 같이 조그마한 선글라스를 끼고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smtClean="0"/>
              <a:t>또한 머리에 조그만 수병 모자를 쓰고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4" name="Picture 6" descr="í¬ë©ë¼ëì ë¶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43" y="1707312"/>
            <a:ext cx="2297281" cy="339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ì¸ì¼ë¬ ëª¨ì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7367"/>
            <a:ext cx="1504938" cy="15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489" y="1817159"/>
            <a:ext cx="2003073" cy="20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/>
          <p:cNvCxnSpPr>
            <a:stCxn id="5122" idx="1"/>
            <a:endCxn id="47" idx="6"/>
          </p:cNvCxnSpPr>
          <p:nvPr/>
        </p:nvCxnSpPr>
        <p:spPr>
          <a:xfrm flipH="1" flipV="1">
            <a:off x="2667734" y="2219325"/>
            <a:ext cx="3428266" cy="66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937980" y="2028825"/>
            <a:ext cx="1729754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02222" y="2180162"/>
            <a:ext cx="2643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조그만 수병 모자를 </a:t>
            </a:r>
            <a:r>
              <a:rPr lang="ko-KR" altLang="en-US" sz="900" dirty="0" smtClean="0"/>
              <a:t>살짝 비스듬하게 쓰고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37" y="3899443"/>
            <a:ext cx="2295525" cy="2409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17" y="3893124"/>
            <a:ext cx="1670220" cy="2416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6894" r="30716" b="20989"/>
          <a:stretch/>
        </p:blipFill>
        <p:spPr>
          <a:xfrm>
            <a:off x="10085552" y="1817159"/>
            <a:ext cx="1950720" cy="24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9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포메라니안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3010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기존 시바견과 같이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족 보행을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헥헥거리다 고개를 갸웃 거린다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475" y="4203898"/>
            <a:ext cx="10796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유저가 개먹이를 쥐고 포메라니안 앞에서 손을 엇갈리며 야바위를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이후 </a:t>
            </a:r>
            <a:r>
              <a:rPr lang="ko-KR" altLang="en-US" sz="1000" dirty="0" err="1" smtClean="0"/>
              <a:t>포메라니안이</a:t>
            </a:r>
            <a:r>
              <a:rPr lang="ko-KR" altLang="en-US" sz="1000" dirty="0" smtClean="0"/>
              <a:t> 한쪽 손에 발을 올려 그곳에 먹이가 있다고 예상을 하는데 편 손에는 먹이가 없고 </a:t>
            </a:r>
            <a:r>
              <a:rPr lang="ko-KR" altLang="en-US" sz="1000" dirty="0" err="1" smtClean="0"/>
              <a:t>포메라니안은</a:t>
            </a:r>
            <a:r>
              <a:rPr lang="ko-KR" altLang="en-US" sz="1000" dirty="0" smtClean="0"/>
              <a:t> 고개를 갸웃 하다가 이내 아래와 같이 </a:t>
            </a:r>
            <a:r>
              <a:rPr lang="ko-KR" altLang="en-US" sz="1000" dirty="0" err="1" smtClean="0"/>
              <a:t>개무룩하며</a:t>
            </a:r>
            <a:r>
              <a:rPr lang="ko-KR" altLang="en-US" sz="1000" dirty="0" smtClean="0"/>
              <a:t> 슬픈 표정을 짓는다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810125"/>
            <a:ext cx="2466975" cy="1847850"/>
          </a:xfrm>
          <a:prstGeom prst="rect">
            <a:avLst/>
          </a:prstGeom>
        </p:spPr>
      </p:pic>
      <p:pic>
        <p:nvPicPr>
          <p:cNvPr id="6148" name="Picture 4" descr="í¬ë©ë¼ëì ê°¸ì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3391"/>
            <a:ext cx="2789767" cy="20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í¬ë©ë¼ëì ê°¸ì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895" y="1865159"/>
            <a:ext cx="2090557" cy="209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237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8월 펫 컨셉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189</cp:revision>
  <dcterms:created xsi:type="dcterms:W3CDTF">2017-11-17T06:06:08Z</dcterms:created>
  <dcterms:modified xsi:type="dcterms:W3CDTF">2018-05-03T03:53:52Z</dcterms:modified>
</cp:coreProperties>
</file>