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3" r:id="rId4"/>
    <p:sldId id="275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6829"/>
    <a:srgbClr val="EDE0C5"/>
    <a:srgbClr val="D7B97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2058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2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0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1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4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9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66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BBE6-FA13-49E8-83D7-39BDDB39D2EE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1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3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10742"/>
            <a:ext cx="10841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다른 배경 없이 오로지 글자와 </a:t>
            </a:r>
            <a:r>
              <a:rPr lang="ko-KR" altLang="en-US" sz="1600" dirty="0" err="1" smtClean="0"/>
              <a:t>펫</a:t>
            </a:r>
            <a:r>
              <a:rPr lang="ko-KR" altLang="en-US" sz="1600" dirty="0" smtClean="0"/>
              <a:t> 이미지만으로 배너를 구성하며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펫</a:t>
            </a:r>
            <a:r>
              <a:rPr lang="ko-KR" altLang="en-US" sz="1600" dirty="0" smtClean="0"/>
              <a:t> 이미지 뒤쪽에 대문자로 </a:t>
            </a:r>
            <a:r>
              <a:rPr lang="en-US" altLang="ko-KR" sz="1600" dirty="0" smtClean="0"/>
              <a:t>‘GENTLEMAN EDWARD’ </a:t>
            </a:r>
            <a:r>
              <a:rPr lang="ko-KR" altLang="en-US" sz="1600" smtClean="0"/>
              <a:t>라고 적혀 있는 글자와 아래 펫 판매 설명만 금색으로 표시한다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err="1" smtClean="0"/>
              <a:t>나머진느</a:t>
            </a:r>
            <a:r>
              <a:rPr lang="ko-KR" altLang="en-US" sz="1600" dirty="0" smtClean="0"/>
              <a:t> 검은 </a:t>
            </a:r>
            <a:r>
              <a:rPr lang="ko-KR" altLang="en-US" sz="1600" dirty="0"/>
              <a:t>배경에 검정</a:t>
            </a:r>
            <a:r>
              <a:rPr lang="en-US" altLang="ko-KR" sz="1600" dirty="0" smtClean="0"/>
              <a:t>&amp;</a:t>
            </a:r>
            <a:r>
              <a:rPr lang="ko-KR" altLang="en-US" sz="1600" smtClean="0"/>
              <a:t>회색</a:t>
            </a:r>
            <a:r>
              <a:rPr lang="en-US" altLang="ko-KR" sz="1600" dirty="0" smtClean="0"/>
              <a:t>&amp;</a:t>
            </a:r>
            <a:r>
              <a:rPr lang="ko-KR" altLang="en-US" sz="1600" smtClean="0"/>
              <a:t>흰색으로만 </a:t>
            </a:r>
            <a:r>
              <a:rPr lang="ko-KR" altLang="en-US" sz="1600"/>
              <a:t>점잖고 </a:t>
            </a:r>
            <a:r>
              <a:rPr lang="ko-KR" altLang="en-US" sz="1600" smtClean="0"/>
              <a:t>정갈한 분위기를 연출한다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2050" name="Picture 2" descr="gentleman symbol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283" y="2295278"/>
            <a:ext cx="990102" cy="99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105705" y="1548643"/>
            <a:ext cx="6930102" cy="3758813"/>
            <a:chOff x="1048430" y="2139193"/>
            <a:chExt cx="6930102" cy="375881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443" y="2139193"/>
              <a:ext cx="6671893" cy="375881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048430" y="3545328"/>
              <a:ext cx="6930102" cy="178510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1000" b="1" dirty="0" smtClean="0">
                  <a:solidFill>
                    <a:srgbClr val="87682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EDWARD</a:t>
              </a:r>
              <a:endParaRPr lang="en-US" altLang="ko-KR" sz="11000" b="1" dirty="0" smtClean="0">
                <a:solidFill>
                  <a:srgbClr val="87682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05709" y="2365061"/>
              <a:ext cx="6415539" cy="1200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7200" b="1" dirty="0" smtClean="0">
                  <a:solidFill>
                    <a:srgbClr val="87682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GENTLEMAN</a:t>
              </a:r>
              <a:endParaRPr lang="en-US" altLang="ko-KR" sz="7200" b="1" dirty="0" smtClean="0">
                <a:solidFill>
                  <a:srgbClr val="87682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6106" y="2139193"/>
              <a:ext cx="2318067" cy="374611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181484" y="2152403"/>
              <a:ext cx="16946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bg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매너가</a:t>
              </a:r>
              <a:endParaRPr lang="en-US" altLang="ko-KR" sz="4000" b="1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4934" y="3048164"/>
              <a:ext cx="290175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dirty="0" smtClean="0">
                  <a:solidFill>
                    <a:schemeClr val="bg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신사를</a:t>
              </a:r>
              <a:endParaRPr lang="en-US" altLang="ko-KR" sz="7200" b="1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35659" y="5609327"/>
              <a:ext cx="4875053" cy="2308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rgbClr val="D7B97D"/>
                  </a:solidFill>
                </a:rPr>
                <a:t>5</a:t>
              </a:r>
              <a:r>
                <a:rPr lang="ko-KR" altLang="en-US" sz="900" smtClean="0">
                  <a:solidFill>
                    <a:srgbClr val="D7B97D"/>
                  </a:solidFill>
                </a:rPr>
                <a:t>월 </a:t>
              </a:r>
              <a:r>
                <a:rPr lang="en-US" altLang="ko-KR" sz="900" dirty="0" smtClean="0">
                  <a:solidFill>
                    <a:srgbClr val="D7B97D"/>
                  </a:solidFill>
                </a:rPr>
                <a:t>31</a:t>
              </a:r>
              <a:r>
                <a:rPr lang="ko-KR" altLang="en-US" sz="900" smtClean="0">
                  <a:solidFill>
                    <a:srgbClr val="D7B97D"/>
                  </a:solidFill>
                </a:rPr>
                <a:t>일 </a:t>
              </a:r>
              <a:r>
                <a:rPr lang="ko-KR" altLang="en-US" sz="900" dirty="0">
                  <a:solidFill>
                    <a:srgbClr val="D7B97D"/>
                  </a:solidFill>
                </a:rPr>
                <a:t>점검 </a:t>
              </a:r>
              <a:r>
                <a:rPr lang="ko-KR" altLang="en-US" sz="900">
                  <a:solidFill>
                    <a:srgbClr val="D7B97D"/>
                  </a:solidFill>
                </a:rPr>
                <a:t>후부터 </a:t>
              </a:r>
              <a:r>
                <a:rPr lang="en-US" altLang="ko-KR" sz="900" dirty="0">
                  <a:solidFill>
                    <a:srgbClr val="D7B97D"/>
                  </a:solidFill>
                </a:rPr>
                <a:t>7</a:t>
              </a:r>
              <a:r>
                <a:rPr lang="ko-KR" altLang="en-US" sz="900" smtClean="0">
                  <a:solidFill>
                    <a:srgbClr val="D7B97D"/>
                  </a:solidFill>
                </a:rPr>
                <a:t>월 </a:t>
              </a:r>
              <a:r>
                <a:rPr lang="en-US" altLang="ko-KR" sz="900" dirty="0">
                  <a:solidFill>
                    <a:srgbClr val="D7B97D"/>
                  </a:solidFill>
                </a:rPr>
                <a:t>5</a:t>
              </a:r>
              <a:r>
                <a:rPr lang="ko-KR" altLang="en-US" sz="900" smtClean="0">
                  <a:solidFill>
                    <a:srgbClr val="D7B97D"/>
                  </a:solidFill>
                </a:rPr>
                <a:t>일 </a:t>
              </a:r>
              <a:r>
                <a:rPr lang="ko-KR" altLang="en-US" sz="900" dirty="0">
                  <a:solidFill>
                    <a:srgbClr val="D7B97D"/>
                  </a:solidFill>
                </a:rPr>
                <a:t>점검 </a:t>
              </a:r>
              <a:r>
                <a:rPr lang="ko-KR" altLang="en-US" sz="900">
                  <a:solidFill>
                    <a:srgbClr val="D7B97D"/>
                  </a:solidFill>
                </a:rPr>
                <a:t>전까지 </a:t>
              </a:r>
              <a:r>
                <a:rPr lang="ko-KR" altLang="en-US" sz="900" smtClean="0">
                  <a:solidFill>
                    <a:srgbClr val="D7B97D"/>
                  </a:solidFill>
                </a:rPr>
                <a:t>에드워드를 </a:t>
              </a:r>
              <a:r>
                <a:rPr lang="en-US" altLang="ko-KR" sz="900" dirty="0">
                  <a:solidFill>
                    <a:srgbClr val="D7B97D"/>
                  </a:solidFill>
                </a:rPr>
                <a:t>‘</a:t>
              </a:r>
              <a:r>
                <a:rPr lang="ko-KR" altLang="en-US" sz="900" dirty="0" err="1">
                  <a:solidFill>
                    <a:srgbClr val="D7B97D"/>
                  </a:solidFill>
                </a:rPr>
                <a:t>캡슐머신</a:t>
              </a:r>
              <a:r>
                <a:rPr lang="en-US" altLang="ko-KR" sz="900" dirty="0">
                  <a:solidFill>
                    <a:srgbClr val="D7B97D"/>
                  </a:solidFill>
                </a:rPr>
                <a:t>’</a:t>
              </a:r>
              <a:r>
                <a:rPr lang="ko-KR" altLang="en-US" sz="900" dirty="0">
                  <a:solidFill>
                    <a:srgbClr val="D7B97D"/>
                  </a:solidFill>
                </a:rPr>
                <a:t>에서 획득할 수 있습니다</a:t>
              </a:r>
              <a:r>
                <a:rPr lang="en-US" altLang="ko-KR" sz="900" dirty="0">
                  <a:solidFill>
                    <a:srgbClr val="D7B97D"/>
                  </a:solidFill>
                </a:rPr>
                <a:t>.</a:t>
              </a:r>
              <a:endParaRPr lang="ko-KR" altLang="en-US" sz="900" dirty="0">
                <a:solidFill>
                  <a:srgbClr val="D7B97D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83310" y="4556237"/>
              <a:ext cx="273344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b="1" dirty="0" smtClean="0">
                  <a:solidFill>
                    <a:schemeClr val="bg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만든다</a:t>
              </a:r>
              <a:r>
                <a:rPr lang="en-US" altLang="ko-KR" sz="6000" b="1" dirty="0" smtClean="0">
                  <a:solidFill>
                    <a:schemeClr val="bg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  <a:endParaRPr lang="en-US" altLang="ko-KR" sz="6000" b="1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84049" y="1200700"/>
            <a:ext cx="2287616" cy="2616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100" smtClean="0"/>
              <a:t>신사를</a:t>
            </a:r>
            <a:r>
              <a:rPr lang="en-US" altLang="ko-KR" sz="1100" dirty="0" smtClean="0"/>
              <a:t>’ </a:t>
            </a:r>
            <a:r>
              <a:rPr lang="ko-KR" altLang="en-US" sz="1100" smtClean="0"/>
              <a:t>이라는 부분을 강조</a:t>
            </a:r>
            <a:endParaRPr lang="en-US" altLang="ko-KR" sz="1100" dirty="0" smtClean="0"/>
          </a:p>
        </p:txBody>
      </p:sp>
      <p:cxnSp>
        <p:nvCxnSpPr>
          <p:cNvPr id="41" name="직선 화살표 연결선 40"/>
          <p:cNvCxnSpPr>
            <a:stCxn id="42" idx="1"/>
          </p:cNvCxnSpPr>
          <p:nvPr/>
        </p:nvCxnSpPr>
        <p:spPr>
          <a:xfrm flipH="1">
            <a:off x="5610225" y="1331505"/>
            <a:ext cx="773824" cy="1297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6100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10742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아래와 같이 오직 글자로만 배너를 구성</a:t>
            </a:r>
            <a:endParaRPr lang="en-US" altLang="ko-KR" sz="1600" dirty="0" smtClean="0"/>
          </a:p>
        </p:txBody>
      </p:sp>
      <p:pic>
        <p:nvPicPr>
          <p:cNvPr id="1038" name="Picture 14" descr="í¹ì¤ë§¨ 2 í¬ì¤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99" y="878430"/>
            <a:ext cx="57150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95" y="1066799"/>
            <a:ext cx="5360670" cy="4467225"/>
          </a:xfrm>
          <a:prstGeom prst="rect">
            <a:avLst/>
          </a:prstGeom>
        </p:spPr>
      </p:pic>
      <p:pic>
        <p:nvPicPr>
          <p:cNvPr id="81" name="Picture 4" descr="ì¡°ëìì»¤ ì¬ë³¼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467" y="3898204"/>
            <a:ext cx="25336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83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10742"/>
            <a:ext cx="763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아래와 같이 단순 검은 색에 살짝 흰색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회색이 들어간 단순한 배경을 사용한다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9" y="763097"/>
            <a:ext cx="5354992" cy="3016897"/>
          </a:xfrm>
          <a:prstGeom prst="rect">
            <a:avLst/>
          </a:prstGeom>
        </p:spPr>
      </p:pic>
      <p:pic>
        <p:nvPicPr>
          <p:cNvPr id="12290" name="Picture 2" descr="ê²ì ë°°ê²½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9" y="3994146"/>
            <a:ext cx="6174651" cy="240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95" y="1066799"/>
            <a:ext cx="4366261" cy="36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6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10742"/>
            <a:ext cx="899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아래와 </a:t>
            </a:r>
            <a:r>
              <a:rPr lang="ko-KR" altLang="en-US" sz="1600" smtClean="0"/>
              <a:t>같이 캐릭터 이미지 뒤쪽으로 크게 </a:t>
            </a:r>
            <a:r>
              <a:rPr lang="ko-KR" altLang="en-US" sz="1600" dirty="0" smtClean="0"/>
              <a:t>설명 부분에 오래된 티가 나는 금색 </a:t>
            </a:r>
            <a:r>
              <a:rPr lang="ko-KR" altLang="en-US" sz="1600" smtClean="0"/>
              <a:t>글자가 씌여 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pic>
        <p:nvPicPr>
          <p:cNvPr id="9" name="Picture 2" descr="ìë³µì 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3" t="15897" r="36123" b="44085"/>
          <a:stretch/>
        </p:blipFill>
        <p:spPr bwMode="auto">
          <a:xfrm>
            <a:off x="3208363" y="3657600"/>
            <a:ext cx="2611411" cy="150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70163" r="44148"/>
          <a:stretch/>
        </p:blipFill>
        <p:spPr>
          <a:xfrm>
            <a:off x="3480366" y="5436049"/>
            <a:ext cx="994822" cy="764479"/>
          </a:xfrm>
          <a:prstGeom prst="rect">
            <a:avLst/>
          </a:prstGeom>
        </p:spPr>
      </p:pic>
      <p:pic>
        <p:nvPicPr>
          <p:cNvPr id="11" name="Picture 4" descr="ì¡°ëìì»¤ ì¬ë³¼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8" b="20678"/>
          <a:stretch/>
        </p:blipFill>
        <p:spPr bwMode="auto">
          <a:xfrm>
            <a:off x="3208363" y="1572616"/>
            <a:ext cx="25336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6" b="5757"/>
          <a:stretch/>
        </p:blipFill>
        <p:spPr>
          <a:xfrm>
            <a:off x="7304113" y="1225998"/>
            <a:ext cx="2865515" cy="42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2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115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HY견고딕</vt:lpstr>
      <vt:lpstr>맑은 고딕</vt:lpstr>
      <vt:lpstr>Arial</vt:lpstr>
      <vt:lpstr>Office 테마</vt:lpstr>
      <vt:lpstr>6월 펫 배너 컨셉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52</cp:revision>
  <dcterms:created xsi:type="dcterms:W3CDTF">2018-01-26T06:59:18Z</dcterms:created>
  <dcterms:modified xsi:type="dcterms:W3CDTF">2018-05-23T09:40:17Z</dcterms:modified>
</cp:coreProperties>
</file>