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7CC"/>
    <a:srgbClr val="70A8DA"/>
    <a:srgbClr val="876829"/>
    <a:srgbClr val="EDE0C5"/>
    <a:srgbClr val="D7B9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BE6-FA13-49E8-83D7-39BDDB39D2E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742"/>
            <a:ext cx="6989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남국의 환상의 섬에서 여름 휴가를 즐기고 있는 </a:t>
            </a:r>
            <a:r>
              <a:rPr lang="ko-KR" altLang="en-US" sz="1600" dirty="0" err="1" smtClean="0"/>
              <a:t>포메라니안들</a:t>
            </a:r>
            <a:r>
              <a:rPr lang="ko-KR" altLang="en-US" sz="1600" dirty="0" smtClean="0"/>
              <a:t> 이라는 </a:t>
            </a:r>
            <a:r>
              <a:rPr lang="ko-KR" altLang="en-US" sz="1600" dirty="0" err="1" smtClean="0"/>
              <a:t>컨셉</a:t>
            </a:r>
            <a:endParaRPr lang="en-US" altLang="ko-KR" sz="1600" dirty="0" smtClean="0"/>
          </a:p>
          <a:p>
            <a:r>
              <a:rPr lang="ko-KR" altLang="en-US" sz="1600" dirty="0" smtClean="0"/>
              <a:t>하늘에서 해수욕장에서 놀고 있는 강아지들을 찍은 </a:t>
            </a:r>
            <a:r>
              <a:rPr lang="ko-KR" altLang="en-US" sz="1600" dirty="0" err="1" smtClean="0"/>
              <a:t>컨셉</a:t>
            </a:r>
            <a:endParaRPr lang="en-US" altLang="ko-KR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345163" y="965463"/>
            <a:ext cx="6450739" cy="3760574"/>
            <a:chOff x="6521155" y="3648251"/>
            <a:chExt cx="6450739" cy="3760574"/>
          </a:xfrm>
        </p:grpSpPr>
        <p:grpSp>
          <p:nvGrpSpPr>
            <p:cNvPr id="9" name="그룹 8"/>
            <p:cNvGrpSpPr/>
            <p:nvPr/>
          </p:nvGrpSpPr>
          <p:grpSpPr>
            <a:xfrm>
              <a:off x="6521155" y="3648251"/>
              <a:ext cx="6450739" cy="3760574"/>
              <a:chOff x="6469966" y="-578468"/>
              <a:chExt cx="6450739" cy="3760574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543675" y="-578468"/>
                <a:ext cx="6377030" cy="3760574"/>
                <a:chOff x="6543675" y="-578468"/>
                <a:chExt cx="6377030" cy="3760574"/>
              </a:xfrm>
            </p:grpSpPr>
            <p:pic>
              <p:nvPicPr>
                <p:cNvPr id="13" name="Picture 12" descr="beach illust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050" b="6717"/>
                <a:stretch/>
              </p:blipFill>
              <p:spPr bwMode="auto">
                <a:xfrm>
                  <a:off x="6543675" y="-578468"/>
                  <a:ext cx="6377030" cy="3760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47" t="7732" r="17476" b="16606"/>
                <a:stretch/>
              </p:blipFill>
              <p:spPr>
                <a:xfrm rot="20395724">
                  <a:off x="9327795" y="-560480"/>
                  <a:ext cx="1026037" cy="1035165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15174" r="42959" b="21870"/>
                <a:stretch/>
              </p:blipFill>
              <p:spPr>
                <a:xfrm flipH="1">
                  <a:off x="10872566" y="-567662"/>
                  <a:ext cx="668713" cy="901775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91" r="30275" b="67668"/>
                <a:stretch/>
              </p:blipFill>
              <p:spPr>
                <a:xfrm>
                  <a:off x="10600638" y="1340932"/>
                  <a:ext cx="2282852" cy="1832581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619875" y="2919541"/>
                  <a:ext cx="470834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/>
                    <a:t>8</a:t>
                  </a:r>
                  <a:r>
                    <a:rPr lang="ko-KR" altLang="en-US" sz="900" smtClean="0"/>
                    <a:t>월 </a:t>
                  </a:r>
                  <a:r>
                    <a:rPr lang="en-US" altLang="ko-KR" sz="900" dirty="0" smtClean="0"/>
                    <a:t>2</a:t>
                  </a:r>
                  <a:r>
                    <a:rPr lang="ko-KR" altLang="en-US" sz="900" smtClean="0"/>
                    <a:t>일 점검 후 부터 </a:t>
                  </a:r>
                  <a:r>
                    <a:rPr lang="en-US" altLang="ko-KR" sz="900" dirty="0" smtClean="0"/>
                    <a:t>9</a:t>
                  </a:r>
                  <a:r>
                    <a:rPr lang="ko-KR" altLang="en-US" sz="900" smtClean="0"/>
                    <a:t>월 </a:t>
                  </a:r>
                  <a:r>
                    <a:rPr lang="en-US" altLang="ko-KR" sz="900" dirty="0" smtClean="0"/>
                    <a:t>6</a:t>
                  </a:r>
                  <a:r>
                    <a:rPr lang="ko-KR" altLang="en-US" sz="900" smtClean="0"/>
                    <a:t>일 점검 전까지 마루를 </a:t>
                  </a:r>
                  <a:r>
                    <a:rPr lang="en-US" altLang="ko-KR" sz="900" dirty="0" smtClean="0"/>
                    <a:t>‘</a:t>
                  </a:r>
                  <a:r>
                    <a:rPr lang="ko-KR" altLang="en-US" sz="900" smtClean="0"/>
                    <a:t>캡슐머신</a:t>
                  </a:r>
                  <a:r>
                    <a:rPr lang="en-US" altLang="ko-KR" sz="900" dirty="0" smtClean="0"/>
                    <a:t>＇</a:t>
                  </a:r>
                  <a:r>
                    <a:rPr lang="ko-KR" altLang="en-US" sz="900" smtClean="0"/>
                    <a:t>에서 </a:t>
                  </a:r>
                  <a:r>
                    <a:rPr lang="ko-KR" altLang="en-US" sz="900" smtClean="0">
                      <a:solidFill>
                        <a:schemeClr val="bg1"/>
                      </a:solidFill>
                    </a:rPr>
                    <a:t>획득할 수 있습니다</a:t>
                  </a:r>
                  <a:r>
                    <a:rPr lang="en-US" altLang="ko-KR" sz="900" dirty="0" smtClean="0">
                      <a:solidFill>
                        <a:schemeClr val="bg1"/>
                      </a:solidFill>
                    </a:rPr>
                    <a:t>.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21417336">
                  <a:off x="6717745" y="1338897"/>
                  <a:ext cx="4942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5400" b="1" dirty="0" smtClean="0">
                      <a:ln w="19050">
                        <a:solidFill>
                          <a:schemeClr val="bg1"/>
                        </a:solidFill>
                      </a:ln>
                      <a:solidFill>
                        <a:srgbClr val="3C87CC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상큼한 바캉스</a:t>
                  </a:r>
                  <a:r>
                    <a:rPr lang="en-US" altLang="ko-KR" sz="5400" b="1" dirty="0" smtClean="0">
                      <a:ln w="19050">
                        <a:solidFill>
                          <a:schemeClr val="bg1"/>
                        </a:solidFill>
                      </a:ln>
                      <a:solidFill>
                        <a:srgbClr val="3C87CC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~</a:t>
                  </a:r>
                  <a:endParaRPr lang="ko-KR" altLang="en-US" sz="5400" b="1">
                    <a:ln w="19050">
                      <a:solidFill>
                        <a:schemeClr val="bg1"/>
                      </a:solidFill>
                    </a:ln>
                    <a:solidFill>
                      <a:srgbClr val="3C87CC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 rot="738389">
                <a:off x="6469966" y="33895"/>
                <a:ext cx="38090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5400" b="1" dirty="0" smtClean="0">
                    <a:ln w="19050">
                      <a:solidFill>
                        <a:schemeClr val="bg1"/>
                      </a:solidFill>
                    </a:ln>
                    <a:solidFill>
                      <a:srgbClr val="3C87CC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마루와 함께</a:t>
                </a:r>
                <a:endParaRPr lang="ko-KR" altLang="en-US" sz="5400" b="1" dirty="0">
                  <a:ln w="19050">
                    <a:solidFill>
                      <a:schemeClr val="bg1"/>
                    </a:solidFill>
                  </a:ln>
                  <a:solidFill>
                    <a:srgbClr val="3C87CC"/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966" y="4440355"/>
              <a:ext cx="993260" cy="1060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4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ë¨êµ­ì ì¬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9"/>
          <a:stretch/>
        </p:blipFill>
        <p:spPr bwMode="auto">
          <a:xfrm>
            <a:off x="3143358" y="1310296"/>
            <a:ext cx="4355597" cy="25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ë¨êµ­ì ì¬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6" y="4275705"/>
            <a:ext cx="4355597" cy="25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ª½ ì¬, ë¦¬ì¡°í¸, ë¨êµ­ 76982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2" y="1310296"/>
            <a:ext cx="2927566" cy="28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ach illust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30" y="1187819"/>
            <a:ext cx="2688306" cy="26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ach illust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55" y="1326760"/>
            <a:ext cx="1820975" cy="254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t beach vector royalty-free flat beach vector ìë©´ì ë ììì ëí ì¤í¡ ë²¡í° ìí¸ ë° ê¸°í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53" y="3892590"/>
            <a:ext cx="2019627" cy="28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ach illust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83" y="3892591"/>
            <a:ext cx="2825270" cy="28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ê´ë ¨ ì´ë¯¸ì§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380" y="3892590"/>
            <a:ext cx="2825270" cy="28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0" y="10742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남국의 섬 느낌의 배경을 사용한다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또한 해수욕장에 </a:t>
            </a:r>
            <a:r>
              <a:rPr lang="ko-KR" altLang="en-US" sz="1600" dirty="0" err="1" smtClean="0"/>
              <a:t>썬배드와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야자수등의</a:t>
            </a:r>
            <a:r>
              <a:rPr lang="ko-KR" altLang="en-US" sz="1600" smtClean="0"/>
              <a:t> 소품이 등장한다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389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64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8월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82</cp:revision>
  <dcterms:created xsi:type="dcterms:W3CDTF">2018-01-26T06:59:18Z</dcterms:created>
  <dcterms:modified xsi:type="dcterms:W3CDTF">2018-07-16T09:37:49Z</dcterms:modified>
</cp:coreProperties>
</file>