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73" r:id="rId4"/>
    <p:sldId id="272" r:id="rId5"/>
    <p:sldId id="27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FB60-C66C-4238-B584-28F08FAB919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846E-AE66-4C60-BE62-0116D09D5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4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846E-AE66-4C60-BE62-0116D09D5A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6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17.jpeg"/><Relationship Id="rId9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2</a:t>
            </a:r>
            <a:r>
              <a:rPr lang="ko-KR" altLang="en-US" sz="800" smtClean="0"/>
              <a:t>족 보행을 하는 다람쥐</a:t>
            </a:r>
            <a:r>
              <a:rPr lang="en-US" altLang="ko-KR" sz="800" dirty="0" smtClean="0"/>
              <a:t>. </a:t>
            </a:r>
            <a:r>
              <a:rPr lang="ko-KR" altLang="en-US" sz="800" smtClean="0"/>
              <a:t>꼬리가 몸통보다 더 크다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키위보다 머리 하나가 더 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머리</a:t>
            </a:r>
            <a:r>
              <a:rPr lang="en-US" altLang="ko-KR" sz="800" dirty="0" smtClean="0"/>
              <a:t>:</a:t>
            </a:r>
            <a:r>
              <a:rPr lang="ko-KR" altLang="en-US" sz="800" smtClean="0"/>
              <a:t>몸 비율이 거의 </a:t>
            </a:r>
            <a:r>
              <a:rPr lang="en-US" altLang="ko-KR" sz="800" dirty="0" smtClean="0"/>
              <a:t>1 : 1.5 </a:t>
            </a:r>
            <a:r>
              <a:rPr lang="ko-KR" altLang="en-US" sz="800" smtClean="0"/>
              <a:t>인 형태</a:t>
            </a:r>
            <a:endParaRPr lang="en-US" altLang="ko-KR" sz="8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96563" y="1611971"/>
            <a:ext cx="3277207" cy="5034219"/>
            <a:chOff x="896563" y="1611971"/>
            <a:chExt cx="3277207" cy="50342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41" y="1611971"/>
              <a:ext cx="1502817" cy="3415495"/>
            </a:xfrm>
            <a:prstGeom prst="rect">
              <a:avLst/>
            </a:prstGeom>
          </p:spPr>
        </p:pic>
        <p:pic>
          <p:nvPicPr>
            <p:cNvPr id="20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7" r="11861"/>
            <a:stretch/>
          </p:blipFill>
          <p:spPr bwMode="auto">
            <a:xfrm>
              <a:off x="2684836" y="4026251"/>
              <a:ext cx="645104" cy="8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/>
            <p:nvPr/>
          </p:nvCxnSpPr>
          <p:spPr>
            <a:xfrm>
              <a:off x="896563" y="4863831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6563" y="4097775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96563" y="4376994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7" r="11861"/>
            <a:stretch/>
          </p:blipFill>
          <p:spPr bwMode="auto">
            <a:xfrm>
              <a:off x="929753" y="5176315"/>
              <a:ext cx="645104" cy="87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/>
            <p:nvPr/>
          </p:nvCxnSpPr>
          <p:spPr>
            <a:xfrm>
              <a:off x="987750" y="2721846"/>
              <a:ext cx="0" cy="39243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16947" y="2721846"/>
              <a:ext cx="0" cy="39243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457161" y="1408672"/>
            <a:ext cx="3686629" cy="4069728"/>
            <a:chOff x="4457161" y="1408672"/>
            <a:chExt cx="3686629" cy="4069728"/>
          </a:xfrm>
        </p:grpSpPr>
        <p:pic>
          <p:nvPicPr>
            <p:cNvPr id="28" name="Picture 20" descr="ë¤ëì¥ í¬ì¼ëª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128" y="1946706"/>
              <a:ext cx="2924175" cy="292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직선 연결선 29"/>
            <p:cNvCxnSpPr/>
            <p:nvPr/>
          </p:nvCxnSpPr>
          <p:spPr>
            <a:xfrm>
              <a:off x="4866583" y="4757151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6583" y="2521524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866583" y="3188274"/>
              <a:ext cx="327720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338898" y="1425750"/>
              <a:ext cx="0" cy="39243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056715" y="1425750"/>
              <a:ext cx="0" cy="39243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774532" y="1408672"/>
              <a:ext cx="0" cy="39243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193632" y="1425750"/>
              <a:ext cx="0" cy="39243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5353050" y="4978400"/>
              <a:ext cx="6762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069682" y="4978400"/>
              <a:ext cx="6762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6069682" y="5214938"/>
              <a:ext cx="1112168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46118" y="5074288"/>
              <a:ext cx="529311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몸통</a:t>
              </a:r>
              <a:endParaRPr lang="en-US" altLang="ko-KR" sz="800" dirty="0" smtClean="0"/>
            </a:p>
            <a:p>
              <a:pPr algn="ctr"/>
              <a:r>
                <a:rPr lang="ko-KR" altLang="en-US" sz="800" smtClean="0"/>
                <a:t>길이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62010" y="5262956"/>
              <a:ext cx="63190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smtClean="0"/>
                <a:t>꼬리 크기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5057775" y="3181350"/>
              <a:ext cx="0" cy="15716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57161" y="4028846"/>
              <a:ext cx="529311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몸통</a:t>
              </a:r>
              <a:endParaRPr lang="en-US" altLang="ko-KR" sz="800" dirty="0" smtClean="0"/>
            </a:p>
            <a:p>
              <a:pPr algn="ctr"/>
              <a:r>
                <a:rPr lang="ko-KR" altLang="en-US" sz="800" smtClean="0"/>
                <a:t>길이</a:t>
              </a:r>
              <a:endParaRPr lang="ko-KR" altLang="en-US" sz="800" dirty="0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7543800" y="2533650"/>
              <a:ext cx="0" cy="2219324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24069" y="3557032"/>
              <a:ext cx="38985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smtClean="0"/>
                <a:t>꼬리</a:t>
              </a:r>
              <a:r>
                <a:rPr lang="en-US" altLang="ko-KR" sz="800" dirty="0" smtClean="0"/>
                <a:t/>
              </a:r>
              <a:br>
                <a:rPr lang="en-US" altLang="ko-KR" sz="800" dirty="0" smtClean="0"/>
              </a:br>
              <a:r>
                <a:rPr lang="ko-KR" altLang="en-US" sz="800" smtClean="0"/>
                <a:t>길이</a:t>
              </a:r>
              <a:endParaRPr lang="ko-KR" altLang="en-US" sz="8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294031" y="1947298"/>
            <a:ext cx="3384124" cy="3738186"/>
            <a:chOff x="8344071" y="1973115"/>
            <a:chExt cx="3384124" cy="3738186"/>
          </a:xfrm>
        </p:grpSpPr>
        <p:pic>
          <p:nvPicPr>
            <p:cNvPr id="40" name="Picture 20" descr="ë¤ëì¥ í¬ì¼ëª¬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4020" y="1973115"/>
              <a:ext cx="2924175" cy="292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직선 연결선 40"/>
            <p:cNvCxnSpPr/>
            <p:nvPr/>
          </p:nvCxnSpPr>
          <p:spPr>
            <a:xfrm>
              <a:off x="8885475" y="4778211"/>
              <a:ext cx="175639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885475" y="2828921"/>
              <a:ext cx="19044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419703" y="2490651"/>
              <a:ext cx="0" cy="28858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075607" y="2534194"/>
              <a:ext cx="0" cy="284230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895000" y="4051418"/>
              <a:ext cx="189492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9076804" y="2499360"/>
              <a:ext cx="0" cy="288406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8944685" y="4064794"/>
              <a:ext cx="0" cy="6977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344071" y="4276565"/>
              <a:ext cx="529311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몸통</a:t>
              </a:r>
              <a:endParaRPr lang="en-US" altLang="ko-KR" sz="800" dirty="0" smtClean="0"/>
            </a:p>
            <a:p>
              <a:pPr algn="ctr"/>
              <a:r>
                <a:rPr lang="ko-KR" altLang="en-US" sz="800" smtClean="0"/>
                <a:t>길이</a:t>
              </a:r>
              <a:endParaRPr lang="ko-KR" altLang="en-US" sz="8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8944685" y="3298031"/>
              <a:ext cx="0" cy="7401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344071" y="3552152"/>
              <a:ext cx="52931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얼굴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길이</a:t>
              </a:r>
              <a:endParaRPr lang="ko-KR" altLang="en-US" sz="800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8885475" y="3286524"/>
              <a:ext cx="193927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420225" y="5276859"/>
              <a:ext cx="6418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567676" y="5372747"/>
              <a:ext cx="389850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smtClean="0"/>
                <a:t>몸통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넓이</a:t>
              </a:r>
              <a:endParaRPr lang="ko-KR" altLang="en-US" sz="8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9089231" y="5003024"/>
              <a:ext cx="972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34119" y="5113720"/>
              <a:ext cx="389850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dirty="0" smtClean="0"/>
                <a:t>얼굴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넓이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가을 시즌에 맞게 추수하는 농부 </a:t>
            </a:r>
            <a:r>
              <a:rPr lang="ko-KR" altLang="en-US" sz="1000" dirty="0" err="1" smtClean="0"/>
              <a:t>컨셉의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 다람쥐</a:t>
            </a:r>
            <a:endParaRPr lang="en-US" altLang="ko-KR" sz="1000" dirty="0" smtClean="0"/>
          </a:p>
          <a:p>
            <a:r>
              <a:rPr lang="ko-KR" altLang="en-US" sz="1000" dirty="0" smtClean="0"/>
              <a:t>머리 </a:t>
            </a:r>
            <a:r>
              <a:rPr lang="en-US" altLang="ko-KR" sz="1000" dirty="0" smtClean="0"/>
              <a:t>: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몸 </a:t>
            </a:r>
            <a:r>
              <a:rPr lang="ko-KR" altLang="en-US" sz="1000" smtClean="0"/>
              <a:t>비율이 </a:t>
            </a:r>
            <a:r>
              <a:rPr lang="en-US" altLang="ko-KR" sz="1000" dirty="0" smtClean="0"/>
              <a:t>1 : 1.5 </a:t>
            </a:r>
            <a:r>
              <a:rPr lang="ko-KR" altLang="en-US" sz="1000" smtClean="0"/>
              <a:t>사이즈</a:t>
            </a:r>
            <a:endParaRPr lang="en-US" altLang="ko-KR" sz="1000" dirty="0" smtClean="0"/>
          </a:p>
          <a:p>
            <a:r>
              <a:rPr lang="ko-KR" altLang="en-US" sz="1000" dirty="0" smtClean="0"/>
              <a:t>부드럽고 커다란 꼬리를 가지고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26" name="Picture 2" descr="í¸ë ë¤ëì¥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4" r="12401"/>
          <a:stretch/>
        </p:blipFill>
        <p:spPr bwMode="auto">
          <a:xfrm>
            <a:off x="0" y="1594151"/>
            <a:ext cx="1673144" cy="22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r="11861"/>
          <a:stretch/>
        </p:blipFill>
        <p:spPr bwMode="auto">
          <a:xfrm>
            <a:off x="1673144" y="1594150"/>
            <a:ext cx="1689463" cy="22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607" y="1594149"/>
            <a:ext cx="1441503" cy="2281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10886"/>
          <a:stretch/>
        </p:blipFill>
        <p:spPr>
          <a:xfrm>
            <a:off x="4804110" y="1594149"/>
            <a:ext cx="2210750" cy="2281166"/>
          </a:xfrm>
          <a:prstGeom prst="rect">
            <a:avLst/>
          </a:prstGeom>
        </p:spPr>
      </p:pic>
      <p:pic>
        <p:nvPicPr>
          <p:cNvPr id="1034" name="Picture 10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22144" r="11473" b="22529"/>
          <a:stretch/>
        </p:blipFill>
        <p:spPr bwMode="auto">
          <a:xfrm>
            <a:off x="7014860" y="1594149"/>
            <a:ext cx="1730722" cy="22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¹©ì¤ ë°ì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7"/>
          <a:stretch/>
        </p:blipFill>
        <p:spPr bwMode="auto">
          <a:xfrm>
            <a:off x="8745583" y="1594150"/>
            <a:ext cx="1376318" cy="22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¹©ì¤ ë°ì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13075" r="4483" b="12525"/>
          <a:stretch/>
        </p:blipFill>
        <p:spPr bwMode="auto">
          <a:xfrm>
            <a:off x="1" y="3875315"/>
            <a:ext cx="2556482" cy="20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ê´ë ¨ ì´ë¯¸ì§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83" y="3875314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ê´ë ¨ ì´ë¯¸ì§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33" y="387531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33" y="3875312"/>
            <a:ext cx="29241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t="44310" r="67943" b="2356"/>
          <a:stretch/>
        </p:blipFill>
        <p:spPr bwMode="auto">
          <a:xfrm>
            <a:off x="10267431" y="3851720"/>
            <a:ext cx="1782168" cy="27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r="10468"/>
          <a:stretch/>
        </p:blipFill>
        <p:spPr bwMode="auto">
          <a:xfrm>
            <a:off x="10242409" y="1594149"/>
            <a:ext cx="1727052" cy="22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0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61" y="1307262"/>
            <a:ext cx="4281285" cy="42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자기 몸보다 더 크고 </a:t>
            </a:r>
            <a:r>
              <a:rPr lang="ko-KR" altLang="en-US" sz="1000" dirty="0" err="1" smtClean="0"/>
              <a:t>푹신푹신해보이는</a:t>
            </a:r>
            <a:r>
              <a:rPr lang="ko-KR" altLang="en-US" sz="1000" dirty="0" smtClean="0"/>
              <a:t> 꼬리를 보유하고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볼에는 </a:t>
            </a:r>
            <a:r>
              <a:rPr lang="ko-KR" altLang="en-US" sz="1000" dirty="0" err="1" smtClean="0"/>
              <a:t>빵빵하게</a:t>
            </a:r>
            <a:r>
              <a:rPr lang="ko-KR" altLang="en-US" sz="1000" dirty="0" smtClean="0"/>
              <a:t> 무언가를 넣은 상태이고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앞니가 귀엽게 튀어 나와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오른쪽과 같이 민 무늬 갈색 형태</a:t>
            </a:r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0960" y="2414963"/>
            <a:ext cx="3944983" cy="21483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855644" y="3848324"/>
            <a:ext cx="465292" cy="4894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  <a:endCxn id="8" idx="2"/>
          </p:cNvCxnSpPr>
          <p:nvPr/>
        </p:nvCxnSpPr>
        <p:spPr>
          <a:xfrm>
            <a:off x="4005943" y="3489127"/>
            <a:ext cx="849701" cy="603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446" y="2027726"/>
            <a:ext cx="2799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양 볼에 아래와 같이 퉁퉁하게 무언가를 담고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60823" y="1520622"/>
            <a:ext cx="3335383" cy="497597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593875" y="4158341"/>
            <a:ext cx="1166948" cy="47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052" y="517352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자신의 몸보다 더 큰 커다랗고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푹신한 </a:t>
            </a:r>
            <a:r>
              <a:rPr lang="ko-KR" altLang="en-US" sz="900" dirty="0" smtClean="0"/>
              <a:t>꼬리를 가지고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9669" y="4921320"/>
            <a:ext cx="3936274" cy="1871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 flipV="1">
            <a:off x="4005943" y="4859383"/>
            <a:ext cx="1273060" cy="997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40521" y="5825557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위쪽 앞니가 튀어 나와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pic>
        <p:nvPicPr>
          <p:cNvPr id="20" name="Picture 2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r="4848" b="37143"/>
          <a:stretch/>
        </p:blipFill>
        <p:spPr bwMode="auto">
          <a:xfrm>
            <a:off x="133587" y="2476900"/>
            <a:ext cx="1872343" cy="114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1472" r="27572" b="43713"/>
          <a:stretch/>
        </p:blipFill>
        <p:spPr bwMode="auto">
          <a:xfrm>
            <a:off x="2414458" y="2661668"/>
            <a:ext cx="1410081" cy="12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7" t="12466" r="31667" b="40969"/>
          <a:stretch/>
        </p:blipFill>
        <p:spPr bwMode="auto">
          <a:xfrm>
            <a:off x="1512867" y="3662241"/>
            <a:ext cx="816323" cy="6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5922444" y="3913638"/>
            <a:ext cx="465292" cy="4894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" idx="3"/>
            <a:endCxn id="23" idx="1"/>
          </p:cNvCxnSpPr>
          <p:nvPr/>
        </p:nvCxnSpPr>
        <p:spPr>
          <a:xfrm>
            <a:off x="4005943" y="3489127"/>
            <a:ext cx="1984641" cy="496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l="31732" t="12292" r="30071" b="49917"/>
          <a:stretch/>
        </p:blipFill>
        <p:spPr>
          <a:xfrm>
            <a:off x="136545" y="5047104"/>
            <a:ext cx="1135073" cy="1123000"/>
          </a:xfrm>
          <a:prstGeom prst="rect">
            <a:avLst/>
          </a:prstGeom>
        </p:spPr>
      </p:pic>
      <p:pic>
        <p:nvPicPr>
          <p:cNvPr id="1028" name="Picture 4" descr="ë¤ëì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t="3200" r="35427" b="56926"/>
          <a:stretch/>
        </p:blipFill>
        <p:spPr bwMode="auto">
          <a:xfrm>
            <a:off x="1271619" y="5012705"/>
            <a:ext cx="1237199" cy="11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¤ëì¥ ìë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3" t="19161" r="12552" b="28800"/>
          <a:stretch/>
        </p:blipFill>
        <p:spPr bwMode="auto">
          <a:xfrm>
            <a:off x="2564764" y="4990989"/>
            <a:ext cx="1362108" cy="17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¬ë¡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46" y="1596214"/>
            <a:ext cx="1642116" cy="164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¹ì í¹ì  ë¤ëì¥ ê¼¬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662" y="1756677"/>
            <a:ext cx="1502305" cy="15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t="44310" r="67943" b="2356"/>
          <a:stretch/>
        </p:blipFill>
        <p:spPr bwMode="auto">
          <a:xfrm>
            <a:off x="10276140" y="3520793"/>
            <a:ext cx="1782168" cy="27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oak 1:12 Grey Squirrel handmade furred by AGZR-STUDIOS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19792" r="22170" b="13766"/>
          <a:stretch/>
        </p:blipFill>
        <p:spPr bwMode="auto">
          <a:xfrm>
            <a:off x="4721759" y="783308"/>
            <a:ext cx="1578960" cy="1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0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61" y="1307262"/>
            <a:ext cx="4281285" cy="42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61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5</a:t>
            </a:r>
            <a:r>
              <a:rPr lang="ko-KR" altLang="en-US" sz="1000"/>
              <a:t>성 외형에서 멜빵무늬 바지를 입은 형태</a:t>
            </a:r>
            <a:r>
              <a:rPr lang="en-US" altLang="ko-KR" sz="1000" dirty="0"/>
              <a:t>.</a:t>
            </a:r>
          </a:p>
          <a:p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0960" y="1095376"/>
            <a:ext cx="4501515" cy="47777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  <a:endCxn id="31" idx="2"/>
          </p:cNvCxnSpPr>
          <p:nvPr/>
        </p:nvCxnSpPr>
        <p:spPr>
          <a:xfrm>
            <a:off x="4562475" y="3484246"/>
            <a:ext cx="721096" cy="1340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7954" y="5952859"/>
            <a:ext cx="3340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가슴 쪽에 커다란 주머니가 달려 있는 멜빵 바지를 입고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5283571" y="4295732"/>
            <a:ext cx="1288679" cy="10573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r="11861"/>
          <a:stretch/>
        </p:blipFill>
        <p:spPr bwMode="auto">
          <a:xfrm>
            <a:off x="207467" y="3140424"/>
            <a:ext cx="1689463" cy="22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ë©ë¹µë°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4" y="3323396"/>
            <a:ext cx="2203380" cy="22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·ì¬ì´ ë©ë¹µë°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7" y="1307262"/>
            <a:ext cx="1820975" cy="18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ë©ë¹µë°ì§ í ë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39731" r="10449" b="8110"/>
          <a:stretch/>
        </p:blipFill>
        <p:spPr bwMode="auto">
          <a:xfrm>
            <a:off x="2130081" y="1263583"/>
            <a:ext cx="2371726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0" descr="ë¤ëì¥ í¬ì¼ëª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61" y="1307262"/>
            <a:ext cx="4281285" cy="42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61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외형에서 밀집 모자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스카프를 착용하고 손에 도토리를 들고 있는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민무늬에서</a:t>
            </a:r>
            <a:r>
              <a:rPr lang="ko-KR" altLang="en-US" sz="1000" dirty="0" smtClean="0"/>
              <a:t> 오른쪽과 같이 줄무늬가 있는 형태로 변경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0960" y="2414963"/>
            <a:ext cx="3944983" cy="22332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512373" y="4458668"/>
            <a:ext cx="624548" cy="6245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  <a:endCxn id="31" idx="2"/>
          </p:cNvCxnSpPr>
          <p:nvPr/>
        </p:nvCxnSpPr>
        <p:spPr>
          <a:xfrm flipV="1">
            <a:off x="4005943" y="3256106"/>
            <a:ext cx="1418052" cy="275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999" y="2112175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아래와 같이 챙 끝이 헤진 밀집 모자를 쓰고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8984984" y="1918181"/>
            <a:ext cx="2774231" cy="359679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1"/>
          </p:cNvCxnSpPr>
          <p:nvPr/>
        </p:nvCxnSpPr>
        <p:spPr>
          <a:xfrm flipH="1">
            <a:off x="6105526" y="3716578"/>
            <a:ext cx="2879458" cy="64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21274" y="5643552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목에 빨간색 스카프를 매고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9669" y="4777042"/>
            <a:ext cx="3936274" cy="188105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  <a:endCxn id="8" idx="2"/>
          </p:cNvCxnSpPr>
          <p:nvPr/>
        </p:nvCxnSpPr>
        <p:spPr>
          <a:xfrm flipV="1">
            <a:off x="4005943" y="4770942"/>
            <a:ext cx="1506430" cy="946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05943" y="607422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두 손으로 정성스레</a:t>
            </a:r>
            <a:endParaRPr lang="en-US" altLang="ko-KR" sz="900" dirty="0" smtClean="0"/>
          </a:p>
          <a:p>
            <a:r>
              <a:rPr lang="ko-KR" altLang="en-US" sz="900" dirty="0" smtClean="0"/>
              <a:t>도토리를 들고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1472" r="27572" b="27854"/>
          <a:stretch/>
        </p:blipFill>
        <p:spPr bwMode="auto">
          <a:xfrm>
            <a:off x="2545087" y="4890108"/>
            <a:ext cx="1410081" cy="1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7" t="12466" r="31667" b="29974"/>
          <a:stretch/>
        </p:blipFill>
        <p:spPr bwMode="auto">
          <a:xfrm>
            <a:off x="1121003" y="4886695"/>
            <a:ext cx="1372541" cy="14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¬ë¡ë¦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9" t="9295" r="34303" b="26400"/>
          <a:stretch/>
        </p:blipFill>
        <p:spPr bwMode="auto">
          <a:xfrm>
            <a:off x="369185" y="4928833"/>
            <a:ext cx="771896" cy="15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>
            <a:off x="5423995" y="2912604"/>
            <a:ext cx="687003" cy="6870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farmer hat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" y="2536553"/>
            <a:ext cx="1453089" cy="10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ë¤ëì¥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7" t="30334" r="9725" b="19803"/>
          <a:stretch/>
        </p:blipFill>
        <p:spPr bwMode="auto">
          <a:xfrm>
            <a:off x="4162381" y="955744"/>
            <a:ext cx="2217703" cy="14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¤ë°ëì ë°ì§ëª¨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13" y="2534318"/>
            <a:ext cx="1552565" cy="15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ë°ì§ëª¨ì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875" r="12686" b="40903"/>
          <a:stretch/>
        </p:blipFill>
        <p:spPr bwMode="auto">
          <a:xfrm>
            <a:off x="281415" y="3583833"/>
            <a:ext cx="1381806" cy="93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ëë¶ ì¤ì¹´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96" y="1997021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ëë¶ ì¤ì¹´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7" r="34333" b="70250"/>
          <a:stretch/>
        </p:blipFill>
        <p:spPr bwMode="auto">
          <a:xfrm>
            <a:off x="10391436" y="2162174"/>
            <a:ext cx="12192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5" t="9811" r="13384" b="43598"/>
          <a:stretch/>
        </p:blipFill>
        <p:spPr bwMode="auto">
          <a:xfrm>
            <a:off x="9315532" y="3447905"/>
            <a:ext cx="20193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다람쥐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906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아래 이미지 참조</a:t>
            </a:r>
            <a:r>
              <a:rPr lang="en-US" altLang="ko-KR" sz="1000" dirty="0" smtClean="0"/>
              <a:t>) :</a:t>
            </a:r>
            <a:br>
              <a:rPr lang="en-US" altLang="ko-KR" sz="1000" dirty="0" smtClean="0"/>
            </a:br>
            <a:r>
              <a:rPr lang="en-US" altLang="ko-KR" sz="1000" dirty="0" smtClean="0"/>
              <a:t>2</a:t>
            </a:r>
            <a:r>
              <a:rPr lang="ko-KR" altLang="en-US" sz="1000" smtClean="0"/>
              <a:t>족 보행으로 걷기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뛰기를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뛸 때는 머리 위에 도토리를 올려두고 양손을 파닥거리며 달린다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55419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도토리를 잠시 바닥에 내려두고 양손으로 얼굴과 머리 쪽에 세수하듯 털 고르기를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40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땅을 파헤치고 자신이 들고 있는 도토리를 땅에 묻고 물을 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이후 유저가 영양제 한 방울을 떨어 </a:t>
            </a:r>
            <a:r>
              <a:rPr lang="ko-KR" altLang="en-US" sz="1000" dirty="0" err="1" smtClean="0"/>
              <a:t>뜨리자</a:t>
            </a:r>
            <a:r>
              <a:rPr lang="ko-KR" altLang="en-US" sz="1000" dirty="0" smtClean="0"/>
              <a:t> 갑자기 싹이 </a:t>
            </a:r>
            <a:r>
              <a:rPr lang="ko-KR" altLang="en-US" sz="1000" dirty="0" smtClean="0"/>
              <a:t>튀어나오고</a:t>
            </a:r>
            <a:r>
              <a:rPr lang="en-US" altLang="ko-KR" sz="1000" dirty="0" smtClean="0"/>
              <a:t>,</a:t>
            </a:r>
            <a:br>
              <a:rPr lang="en-US" altLang="ko-KR" sz="1000" dirty="0" smtClean="0"/>
            </a:br>
            <a:r>
              <a:rPr lang="ko-KR" altLang="en-US" sz="1000" smtClean="0"/>
              <a:t>다람쥐는 옆에서 박수를 치며 기뻐한다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4098" name="Picture 2" descr="ë¤ëì¥ ì¸ì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7" t="23046" r="14445" b="8065"/>
          <a:stretch/>
        </p:blipFill>
        <p:spPr bwMode="auto">
          <a:xfrm>
            <a:off x="8883991" y="1740599"/>
            <a:ext cx="1755434" cy="19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ë¤ëì¥ ì¸ì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t="6565" r="23818" b="7813"/>
          <a:stretch/>
        </p:blipFill>
        <p:spPr bwMode="auto">
          <a:xfrm>
            <a:off x="6591299" y="1740600"/>
            <a:ext cx="1967135" cy="19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233</Words>
  <Application>Microsoft Office PowerPoint</Application>
  <PresentationFormat>와이드스크린</PresentationFormat>
  <Paragraphs>46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174</cp:revision>
  <dcterms:created xsi:type="dcterms:W3CDTF">2017-11-17T06:06:08Z</dcterms:created>
  <dcterms:modified xsi:type="dcterms:W3CDTF">2018-08-01T09:35:56Z</dcterms:modified>
</cp:coreProperties>
</file>