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7444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할로윈</a:t>
            </a:r>
            <a:r>
              <a:rPr lang="ko-KR" altLang="en-US" sz="1600" dirty="0" smtClean="0"/>
              <a:t> 배경을 </a:t>
            </a:r>
            <a:r>
              <a:rPr lang="ko-KR" altLang="en-US" sz="1600" dirty="0" err="1" smtClean="0"/>
              <a:t>종이장처럼</a:t>
            </a:r>
            <a:r>
              <a:rPr lang="ko-KR" altLang="en-US" sz="1600" smtClean="0"/>
              <a:t> 뚫어 버리고 튀어나와 유저 캐릭터들을 겁주는 구도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526833" y="1052639"/>
            <a:ext cx="6763657" cy="4650788"/>
            <a:chOff x="1431458" y="1309814"/>
            <a:chExt cx="6763657" cy="4650788"/>
          </a:xfrm>
        </p:grpSpPr>
        <p:grpSp>
          <p:nvGrpSpPr>
            <p:cNvPr id="27" name="그룹 26"/>
            <p:cNvGrpSpPr/>
            <p:nvPr/>
          </p:nvGrpSpPr>
          <p:grpSpPr>
            <a:xfrm>
              <a:off x="1431458" y="1309814"/>
              <a:ext cx="6763657" cy="4650788"/>
              <a:chOff x="1431458" y="1309814"/>
              <a:chExt cx="6763657" cy="465078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431458" y="1309814"/>
                <a:ext cx="6763657" cy="46445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í ë¡ì ë¬´ë¤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0"/>
              <a:stretch/>
            </p:blipFill>
            <p:spPr bwMode="auto">
              <a:xfrm>
                <a:off x="1431458" y="1332268"/>
                <a:ext cx="6763657" cy="46221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7755" y="2078944"/>
                <a:ext cx="2927566" cy="2699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26" t="30270" r="22613" b="6787"/>
              <a:stretch/>
            </p:blipFill>
            <p:spPr>
              <a:xfrm>
                <a:off x="5077430" y="1354730"/>
                <a:ext cx="2588216" cy="2948315"/>
              </a:xfrm>
              <a:prstGeom prst="rect">
                <a:avLst/>
              </a:prstGeom>
            </p:spPr>
          </p:pic>
          <p:grpSp>
            <p:nvGrpSpPr>
              <p:cNvPr id="31" name="그룹 30"/>
              <p:cNvGrpSpPr/>
              <p:nvPr/>
            </p:nvGrpSpPr>
            <p:grpSpPr>
              <a:xfrm flipH="1">
                <a:off x="1730373" y="2673879"/>
                <a:ext cx="3278903" cy="3286723"/>
                <a:chOff x="5591176" y="2137449"/>
                <a:chExt cx="2215952" cy="2221238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30340" b="99150" l="44177" r="5782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79" t="31250" r="41250" b="36361"/>
                <a:stretch/>
              </p:blipFill>
              <p:spPr>
                <a:xfrm>
                  <a:off x="5591176" y="2137449"/>
                  <a:ext cx="1304926" cy="2221238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31129" b="92476" l="43813" r="5500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25" t="30277" r="44063" b="42056"/>
                <a:stretch/>
              </p:blipFill>
              <p:spPr>
                <a:xfrm>
                  <a:off x="6635553" y="2456263"/>
                  <a:ext cx="1171575" cy="1897387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/>
              <p:cNvSpPr txBox="1"/>
              <p:nvPr/>
            </p:nvSpPr>
            <p:spPr>
              <a:xfrm>
                <a:off x="1451650" y="1577886"/>
                <a:ext cx="391966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000" b="1" dirty="0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죽음의 </a:t>
                </a:r>
                <a:r>
                  <a:rPr lang="ko-KR" altLang="en-US" sz="4000" b="1" dirty="0" err="1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데스를</a:t>
                </a:r>
                <a:endParaRPr lang="en-US" altLang="ko-KR" sz="4000" b="1" dirty="0" smtClean="0">
                  <a:solidFill>
                    <a:schemeClr val="bg1"/>
                  </a:solidFill>
                  <a:latin typeface="HY궁서B" panose="02030600000101010101" pitchFamily="18" charset="-127"/>
                  <a:ea typeface="HY궁서B" panose="02030600000101010101" pitchFamily="18" charset="-127"/>
                </a:endParaRPr>
              </a:p>
              <a:p>
                <a:r>
                  <a:rPr lang="en-US" altLang="ko-KR" sz="4000" b="1" dirty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 </a:t>
                </a:r>
                <a:r>
                  <a:rPr lang="en-US" altLang="ko-KR" sz="4000" b="1" dirty="0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 </a:t>
                </a:r>
                <a:r>
                  <a:rPr lang="ko-KR" altLang="en-US" sz="4000" b="1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느낄 시간이다</a:t>
                </a:r>
                <a:r>
                  <a:rPr lang="en-US" altLang="ko-KR" sz="4000" b="1" dirty="0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!</a:t>
                </a:r>
                <a:endParaRPr lang="ko-KR" altLang="en-US" sz="4000" b="1" dirty="0">
                  <a:solidFill>
                    <a:schemeClr val="bg1"/>
                  </a:solidFill>
                  <a:latin typeface="HY궁서B" panose="02030600000101010101" pitchFamily="18" charset="-127"/>
                  <a:ea typeface="HY궁서B" panose="02030600000101010101" pitchFamily="18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61426" y="5706375"/>
              <a:ext cx="4823756" cy="2308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10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월 </a:t>
              </a:r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일 </a:t>
              </a:r>
              <a:r>
                <a:rPr lang="ko-KR" altLang="en-US" sz="900" dirty="0">
                  <a:solidFill>
                    <a:schemeClr val="bg1"/>
                  </a:solidFill>
                </a:rPr>
                <a:t>점검 </a:t>
              </a:r>
              <a:r>
                <a:rPr lang="ko-KR" altLang="en-US" sz="900">
                  <a:solidFill>
                    <a:schemeClr val="bg1"/>
                  </a:solidFill>
                </a:rPr>
                <a:t>후부터 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11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월 </a:t>
              </a:r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일 </a:t>
              </a:r>
              <a:r>
                <a:rPr lang="ko-KR" altLang="en-US" sz="900" dirty="0">
                  <a:solidFill>
                    <a:schemeClr val="bg1"/>
                  </a:solidFill>
                </a:rPr>
                <a:t>점검 </a:t>
              </a:r>
              <a:r>
                <a:rPr lang="ko-KR" altLang="en-US" sz="900">
                  <a:solidFill>
                    <a:schemeClr val="bg1"/>
                  </a:solidFill>
                </a:rPr>
                <a:t>전까지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크로우를 </a:t>
              </a:r>
              <a:r>
                <a:rPr lang="en-US" altLang="ko-KR" sz="900" dirty="0">
                  <a:solidFill>
                    <a:schemeClr val="bg1"/>
                  </a:solidFill>
                </a:rPr>
                <a:t>‘</a:t>
              </a:r>
              <a:r>
                <a:rPr lang="ko-KR" altLang="en-US" sz="900" dirty="0" err="1">
                  <a:solidFill>
                    <a:schemeClr val="bg1"/>
                  </a:solidFill>
                </a:rPr>
                <a:t>캡슐머신</a:t>
              </a:r>
              <a:r>
                <a:rPr lang="en-US" altLang="ko-KR" sz="900" dirty="0">
                  <a:solidFill>
                    <a:schemeClr val="bg1"/>
                  </a:solidFill>
                </a:rPr>
                <a:t>’</a:t>
              </a:r>
              <a:r>
                <a:rPr lang="ko-KR" altLang="en-US" sz="900" dirty="0">
                  <a:solidFill>
                    <a:schemeClr val="bg1"/>
                  </a:solidFill>
                </a:rPr>
                <a:t>에서 획득할 수 있습니다</a:t>
              </a:r>
              <a:r>
                <a:rPr lang="en-US" altLang="ko-KR" sz="900" dirty="0">
                  <a:solidFill>
                    <a:schemeClr val="bg1"/>
                  </a:solidFill>
                </a:rPr>
                <a:t>.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65080" y="4292210"/>
            <a:ext cx="1745991" cy="7386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유저 캐릭터가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smtClean="0"/>
              <a:t>튀어나온 사신 펫을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smtClean="0"/>
              <a:t>무서워 </a:t>
            </a:r>
            <a:r>
              <a:rPr lang="ko-KR" altLang="en-US" sz="1400" dirty="0" smtClean="0"/>
              <a:t>하고 있다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37" name="직선 화살표 연결선 36"/>
          <p:cNvCxnSpPr>
            <a:stCxn id="34" idx="3"/>
          </p:cNvCxnSpPr>
          <p:nvPr/>
        </p:nvCxnSpPr>
        <p:spPr>
          <a:xfrm flipV="1">
            <a:off x="1911071" y="4600575"/>
            <a:ext cx="986799" cy="60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9778143" y="2407179"/>
            <a:ext cx="1925527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사신이 </a:t>
            </a:r>
            <a:r>
              <a:rPr lang="ko-KR" altLang="en-US" sz="1400" dirty="0" err="1" smtClean="0"/>
              <a:t>할로윈</a:t>
            </a:r>
            <a:r>
              <a:rPr lang="ko-KR" altLang="en-US" sz="1400" dirty="0" smtClean="0"/>
              <a:t> 배경을</a:t>
            </a:r>
            <a:endParaRPr lang="en-US" altLang="ko-KR" sz="1400" dirty="0" smtClean="0"/>
          </a:p>
          <a:p>
            <a:r>
              <a:rPr lang="ko-KR" altLang="en-US" sz="1400" dirty="0" smtClean="0"/>
              <a:t>뚫고 나온다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42" name="직선 화살표 연결선 41"/>
          <p:cNvCxnSpPr>
            <a:stCxn id="41" idx="1"/>
          </p:cNvCxnSpPr>
          <p:nvPr/>
        </p:nvCxnSpPr>
        <p:spPr>
          <a:xfrm flipH="1">
            <a:off x="8696325" y="2668789"/>
            <a:ext cx="1081818" cy="18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9559437" y="4826079"/>
            <a:ext cx="1925527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할로운</a:t>
            </a:r>
            <a:r>
              <a:rPr lang="ko-KR" altLang="en-US" sz="1400" dirty="0" smtClean="0"/>
              <a:t> 밤을 배경으로</a:t>
            </a:r>
            <a:endParaRPr lang="en-US" altLang="ko-KR" sz="1400" dirty="0" smtClean="0"/>
          </a:p>
          <a:p>
            <a:r>
              <a:rPr lang="ko-KR" altLang="en-US" sz="1400" dirty="0" smtClean="0"/>
              <a:t>하고 있다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46" name="직선 화살표 연결선 45"/>
          <p:cNvCxnSpPr>
            <a:stCxn id="45" idx="1"/>
          </p:cNvCxnSpPr>
          <p:nvPr/>
        </p:nvCxnSpPr>
        <p:spPr>
          <a:xfrm flipH="1">
            <a:off x="8477619" y="5087689"/>
            <a:ext cx="1081818" cy="18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342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할로윈</a:t>
            </a:r>
            <a:r>
              <a:rPr lang="ko-KR" altLang="en-US" sz="1600" smtClean="0"/>
              <a:t> 배경을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435344"/>
            <a:ext cx="7887276" cy="2641231"/>
            <a:chOff x="0" y="435344"/>
            <a:chExt cx="11062384" cy="3704487"/>
          </a:xfrm>
        </p:grpSpPr>
        <p:pic>
          <p:nvPicPr>
            <p:cNvPr id="2050" name="Picture 2" descr="í ë¡ì ë¬´ë¤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5344"/>
              <a:ext cx="5505653" cy="370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í ë¡ì ë¬´ë¤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653" y="435344"/>
              <a:ext cx="5556731" cy="370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í ë¡ì ë¬´ë¤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4" t="20400" r="16867" b="20800"/>
          <a:stretch/>
        </p:blipFill>
        <p:spPr bwMode="auto">
          <a:xfrm>
            <a:off x="7887277" y="435344"/>
            <a:ext cx="2895024" cy="264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76575"/>
            <a:ext cx="2857500" cy="1600200"/>
          </a:xfrm>
          <a:prstGeom prst="rect">
            <a:avLst/>
          </a:prstGeom>
        </p:spPr>
      </p:pic>
      <p:pic>
        <p:nvPicPr>
          <p:cNvPr id="2058" name="Picture 10" descr="í ë¡ì ë°°ê²½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076575"/>
            <a:ext cx="5572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ê´ë ¨ ì´ë¯¸ì§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1"/>
          <a:stretch/>
        </p:blipFill>
        <p:spPr bwMode="auto">
          <a:xfrm>
            <a:off x="8429625" y="3076575"/>
            <a:ext cx="3730089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8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5525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ko-KR" altLang="en-US" sz="1600" dirty="0" err="1" smtClean="0"/>
              <a:t>할로윈</a:t>
            </a:r>
            <a:r>
              <a:rPr lang="ko-KR" altLang="en-US" sz="1600" dirty="0" smtClean="0"/>
              <a:t> 배경을 사신 </a:t>
            </a:r>
            <a:r>
              <a:rPr lang="ko-KR" altLang="en-US" sz="1600" dirty="0" err="1" smtClean="0"/>
              <a:t>펫이</a:t>
            </a:r>
            <a:r>
              <a:rPr lang="ko-KR" altLang="en-US" sz="1600" dirty="0" smtClean="0"/>
              <a:t> 구멍을 뚫고 나온다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" y="703262"/>
            <a:ext cx="428625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217" y="349296"/>
            <a:ext cx="2894441" cy="43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¢ì´ êµ¬ë©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055" y="349296"/>
            <a:ext cx="3104764" cy="26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ì¢ì´ êµ¬ë©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07" y="3041304"/>
            <a:ext cx="2908460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ì¢ì´ êµ¬ë©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65" y="4515946"/>
            <a:ext cx="2342054" cy="23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1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71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HY궁서B</vt:lpstr>
      <vt:lpstr>맑은 고딕</vt:lpstr>
      <vt:lpstr>Arial</vt:lpstr>
      <vt:lpstr>Office 테마</vt:lpstr>
      <vt:lpstr>10월 펫 배너 컨셉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44</cp:revision>
  <dcterms:created xsi:type="dcterms:W3CDTF">2018-08-21T02:25:27Z</dcterms:created>
  <dcterms:modified xsi:type="dcterms:W3CDTF">2018-09-21T05:58:29Z</dcterms:modified>
</cp:coreProperties>
</file>