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75" r:id="rId4"/>
    <p:sldId id="273" r:id="rId5"/>
    <p:sldId id="276" r:id="rId6"/>
    <p:sldId id="277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FB60-C66C-4238-B584-28F08FAB919A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846E-AE66-4C60-BE62-0116D09D5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4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4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2.gif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5.gif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27.png"/><Relationship Id="rId7" Type="http://schemas.openxmlformats.org/officeDocument/2006/relationships/image" Target="../media/image29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24.jpeg"/><Relationship Id="rId4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12" Type="http://schemas.openxmlformats.org/officeDocument/2006/relationships/image" Target="../media/image4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11" Type="http://schemas.openxmlformats.org/officeDocument/2006/relationships/image" Target="../media/image48.jpeg"/><Relationship Id="rId5" Type="http://schemas.openxmlformats.org/officeDocument/2006/relationships/image" Target="../media/image43.jpeg"/><Relationship Id="rId10" Type="http://schemas.openxmlformats.org/officeDocument/2006/relationships/image" Target="../media/image47.jpeg"/><Relationship Id="rId4" Type="http://schemas.openxmlformats.org/officeDocument/2006/relationships/image" Target="../media/image42.jpeg"/><Relationship Id="rId9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별빛 </a:t>
            </a:r>
            <a:r>
              <a:rPr lang="ko-KR" altLang="en-US" sz="2000" dirty="0" err="1" smtClean="0"/>
              <a:t>루돌프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4</a:t>
            </a:r>
            <a:r>
              <a:rPr lang="ko-KR" altLang="en-US" sz="800" smtClean="0"/>
              <a:t>족 보행을 하는 사슴</a:t>
            </a:r>
            <a:r>
              <a:rPr lang="en-US" altLang="ko-KR" sz="800" dirty="0" smtClean="0"/>
              <a:t>. </a:t>
            </a:r>
            <a:r>
              <a:rPr lang="ko-KR" altLang="en-US" sz="800" smtClean="0"/>
              <a:t>뿔이 크고 두껍다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기존 </a:t>
            </a:r>
            <a:r>
              <a:rPr lang="en-US" altLang="ko-KR" sz="800" dirty="0" smtClean="0"/>
              <a:t>5</a:t>
            </a:r>
            <a:r>
              <a:rPr lang="ko-KR" altLang="en-US" sz="800" smtClean="0"/>
              <a:t>성 사슴과 동일한 사이즈이며 아래와 같이 불투명 크리스탈 같이 되어 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기존 사슴보다 목과 다리가 두꺼우며 배 부분이 가냘프다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55" name="Picture 2" descr="ë£¨ëí í«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1" t="15161" r="39936" b="13138"/>
          <a:stretch/>
        </p:blipFill>
        <p:spPr bwMode="auto">
          <a:xfrm>
            <a:off x="502772" y="4489818"/>
            <a:ext cx="2023849" cy="2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56066"/>
          <a:stretch/>
        </p:blipFill>
        <p:spPr bwMode="auto">
          <a:xfrm>
            <a:off x="3120177" y="2067694"/>
            <a:ext cx="1254047" cy="23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" y="1400432"/>
            <a:ext cx="2774271" cy="2976562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0" y="4311381"/>
            <a:ext cx="43338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725" y="2067694"/>
            <a:ext cx="43529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0075" y="1943100"/>
            <a:ext cx="0" cy="47030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26622" y="1828800"/>
            <a:ext cx="0" cy="4817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별빛 </a:t>
            </a:r>
            <a:r>
              <a:rPr lang="ko-KR" altLang="en-US" sz="2000" dirty="0" err="1"/>
              <a:t>루돌프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온 몸이 불빛으로 되어 있는 </a:t>
            </a:r>
            <a:r>
              <a:rPr lang="ko-KR" altLang="en-US" sz="1000" dirty="0" err="1" smtClean="0"/>
              <a:t>루돌프</a:t>
            </a:r>
            <a:endParaRPr lang="en-US" altLang="ko-KR" sz="1000" dirty="0" smtClean="0"/>
          </a:p>
          <a:p>
            <a:r>
              <a:rPr lang="ko-KR" altLang="en-US" sz="1000" dirty="0" smtClean="0"/>
              <a:t>불투명한 </a:t>
            </a:r>
            <a:r>
              <a:rPr lang="ko-KR" altLang="en-US" sz="1000" dirty="0" err="1" smtClean="0"/>
              <a:t>크리스탈</a:t>
            </a:r>
            <a:r>
              <a:rPr lang="ko-KR" altLang="en-US" sz="1000" dirty="0" smtClean="0"/>
              <a:t> 같은 몸을 가지고 있고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몸에 있는 무늬가 불빛처럼 빛이 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크기가 매우 크며 몸 구성이 기존 </a:t>
            </a:r>
            <a:r>
              <a:rPr lang="ko-KR" altLang="en-US" sz="1000" dirty="0" err="1" smtClean="0"/>
              <a:t>펫과</a:t>
            </a:r>
            <a:r>
              <a:rPr lang="ko-KR" altLang="en-US" sz="1000" dirty="0" smtClean="0"/>
              <a:t> 다른 형태이기 때문에 신비로운 느낌이 난다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" name="Picture 2" descr="ë£¨ëí í«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84" y="1585810"/>
            <a:ext cx="2505550" cy="18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36" y="5445130"/>
            <a:ext cx="1326277" cy="137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91" y="2778538"/>
            <a:ext cx="4332509" cy="14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013" y="724553"/>
            <a:ext cx="3057987" cy="205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8" y="1594879"/>
            <a:ext cx="1609712" cy="187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8" y="5225656"/>
            <a:ext cx="1728352" cy="159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í¬ë¦¬ì¤í ë£¨ë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38" y="722756"/>
            <a:ext cx="1820975" cy="17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ê´ë ¨ ì´ë¯¸ì§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26" y="1594149"/>
            <a:ext cx="2051012" cy="14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9134013" y="4229099"/>
            <a:ext cx="3057987" cy="1104597"/>
            <a:chOff x="9363900" y="4312138"/>
            <a:chExt cx="2828100" cy="1021558"/>
          </a:xfrm>
        </p:grpSpPr>
        <p:pic>
          <p:nvPicPr>
            <p:cNvPr id="1030" name="Picture 6" descr="ë§ë¹ë¸ê¸° íê°ìì¤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7846" y="4312138"/>
              <a:ext cx="1344154" cy="1021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900" y="4353852"/>
              <a:ext cx="1483946" cy="97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4" descr="ê´ë ¨ ì´ë¯¸ì§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34" y="1585811"/>
            <a:ext cx="1135314" cy="18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rystal rudolfì ëí ì´ë¯¸ì§ ê²ìê²°ê³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7" y="5332292"/>
            <a:ext cx="1612985" cy="13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2549544" y="3386094"/>
            <a:ext cx="5308365" cy="1839562"/>
            <a:chOff x="2122446" y="3978280"/>
            <a:chExt cx="3599510" cy="1247375"/>
          </a:xfrm>
        </p:grpSpPr>
        <p:pic>
          <p:nvPicPr>
            <p:cNvPr id="9" name="Picture 16" descr="ë§ë¹ë¸ê¸° ë£¨ëí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446" y="3978280"/>
              <a:ext cx="1166725" cy="124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ê´ë ¨ ì´ë¯¸ì§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87" y="4037423"/>
              <a:ext cx="1225869" cy="11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2" descr="ë§ë¹ë¸ê¸° ë£¨ëí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348" y="4021293"/>
              <a:ext cx="1209739" cy="120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í¬ë¦¬ì¤í ë£¨ë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86" y="3438188"/>
            <a:ext cx="1544510" cy="17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rystal rudolfì ëí ì´ë¯¸ì§ ê²ìê²°ê³¼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" y="3591469"/>
            <a:ext cx="1014983" cy="16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rystal rudolf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53" y="5333696"/>
            <a:ext cx="783961" cy="11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rystal rudolfì ëí ì´ë¯¸ì§ ê²ìê²°ê³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71" y="5243687"/>
            <a:ext cx="910584" cy="13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ëë¬´ ë ë¹ íì´í¸ ë°¤ ë³ ë¹ ì ì¬ì§ ì´ëì´ ëªíí í´ ì¬ì´ ì¼ì ì£¼í©ì ë¹ì ë³ì¬ ë¹¨ê° êµ¬ê·¼ í¸ë¥¸ ë¸ë í¬ë¦¬ì¤ë§ì¤ ì¡°ëª ì¥ëê° í¬ë¦¬ì¤ë§ì¤ í¸ë¦¬ ì°í ëë¬´ í¬ë¦¬ì¤ë§ì¤ ì¥ì ì¡°ê° ë¶ìª½ ë± ë³ ì êµ¬ ììí ìë¡ ì¬ì§ ì°ë§¤ íí ê²°ì  ë¿ ë¹ëë ìºê±°ë¦¬ í¬ë¦¬ì¤ë§ì¤ ë¹ë ì´ë í ìª½ ì©í´ ë¬¼ í¹ì§ ë°ì§ì íì¤í k30 ì°ë§¤ ë£¨ëí ë¸ë¦¬ ì²¸ ê¸°ì¦ì ì  ìì¡ ì§ê²°íë¤ smcpentaxa17f55mm í¬ë¦¬ì¤ë§ì¤ ì¡°ëª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33" y="5335083"/>
            <a:ext cx="1568351" cy="11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ê´ë ¨ ì´ë¯¸ì§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37" y="5333696"/>
            <a:ext cx="1694063" cy="112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ê´ë ¨ ì´ë¯¸ì§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684" y="5333696"/>
            <a:ext cx="2371253" cy="11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rystal rudolf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88" y="3122149"/>
            <a:ext cx="1462297" cy="20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udolph by Bryan Randa: Art Glass Ornament available at www.artfulhome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88" y="3130261"/>
            <a:ext cx="2071177" cy="20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iste tu me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" y="3154902"/>
            <a:ext cx="1889256" cy="18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19" y="5570557"/>
            <a:ext cx="1409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844" y="18880"/>
            <a:ext cx="11903288" cy="3136022"/>
            <a:chOff x="17843" y="18879"/>
            <a:chExt cx="12244697" cy="3225969"/>
          </a:xfrm>
        </p:grpSpPr>
        <p:pic>
          <p:nvPicPr>
            <p:cNvPr id="2050" name="Picture 2" descr="crystal rudolf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251" y="18879"/>
              <a:ext cx="3225969" cy="3225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hristmas Ice Sculptu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3" y="22413"/>
              <a:ext cx="2246408" cy="3222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rystal rudolp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220" y="27081"/>
              <a:ext cx="4290356" cy="321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crystal rudolp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0576" y="27081"/>
              <a:ext cx="2481964" cy="321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ê´ë ¨ ì´ë¯¸ì§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4" y="3204847"/>
            <a:ext cx="1661913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rystal rudolph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72" y="3204847"/>
            <a:ext cx="2207243" cy="22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rystal rudolphì ëí ì´ë¯¸ì§ ê²ìê²°ê³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43" y="5375467"/>
            <a:ext cx="1535345" cy="13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rystal rudolphì ëí ì´ë¯¸ì§ ê²ìê²°ê³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08" y="3155318"/>
            <a:ext cx="190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4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 r="56768"/>
          <a:stretch/>
        </p:blipFill>
        <p:spPr bwMode="auto">
          <a:xfrm>
            <a:off x="4782445" y="1186899"/>
            <a:ext cx="2816417" cy="5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별빛 </a:t>
            </a:r>
            <a:r>
              <a:rPr lang="ko-KR" altLang="en-US" sz="2000" dirty="0" err="1"/>
              <a:t>루돌프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몸이 불투명한 </a:t>
            </a:r>
            <a:r>
              <a:rPr lang="ko-KR" altLang="en-US" sz="1000" dirty="0" err="1" smtClean="0"/>
              <a:t>크리스탈</a:t>
            </a:r>
            <a:r>
              <a:rPr lang="ko-KR" altLang="en-US" sz="1000" dirty="0" smtClean="0"/>
              <a:t> 같이 생겼고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몸에 있는 무늬에서 빛이 나온다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6, 7</a:t>
            </a:r>
            <a:r>
              <a:rPr lang="ko-KR" altLang="en-US" sz="1000" smtClean="0"/>
              <a:t>성 루돌프에 비해 뿔이 작다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몸에서 빛이 나는 것 외에 아무런 </a:t>
            </a:r>
            <a:r>
              <a:rPr lang="ko-KR" altLang="en-US" sz="1000" dirty="0" err="1" smtClean="0"/>
              <a:t>이펙트가</a:t>
            </a:r>
            <a:r>
              <a:rPr lang="ko-KR" altLang="en-US" sz="1000" dirty="0" smtClean="0"/>
              <a:t> 없다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3172" y="3316267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 계열의 색상으로 몸이 이루어져 있고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몸의 무늬에서 빛이 새어 나온다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374800" y="2280741"/>
            <a:ext cx="1166948" cy="47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41748" y="2110638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뿔이 </a:t>
            </a:r>
            <a:r>
              <a:rPr lang="en-US" altLang="ko-KR" sz="900" dirty="0" smtClean="0"/>
              <a:t>6,7</a:t>
            </a:r>
            <a:r>
              <a:rPr lang="ko-KR" altLang="en-US" sz="900" smtClean="0"/>
              <a:t>성 루돌프에 비해 훨씬 작다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>
            <a:off x="4140521" y="3500933"/>
            <a:ext cx="820096" cy="3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ìì ì¬ì´ ë¿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2" t="6621" r="7990" b="49357"/>
          <a:stretch/>
        </p:blipFill>
        <p:spPr bwMode="auto">
          <a:xfrm>
            <a:off x="8288411" y="2560894"/>
            <a:ext cx="11715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8" t="3519" r="17382" b="43272"/>
          <a:stretch/>
        </p:blipFill>
        <p:spPr bwMode="auto">
          <a:xfrm>
            <a:off x="9939898" y="2300065"/>
            <a:ext cx="1609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ì ì¬ì´ ë¿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35" y="4098072"/>
            <a:ext cx="1983339" cy="19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52" b="60556"/>
          <a:stretch/>
        </p:blipFill>
        <p:spPr bwMode="auto">
          <a:xfrm>
            <a:off x="9790820" y="4098072"/>
            <a:ext cx="2401180" cy="10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4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 r="56768"/>
          <a:stretch/>
        </p:blipFill>
        <p:spPr bwMode="auto">
          <a:xfrm>
            <a:off x="4782445" y="1186899"/>
            <a:ext cx="2816417" cy="5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별빛 </a:t>
            </a:r>
            <a:r>
              <a:rPr lang="ko-KR" altLang="en-US" sz="2000" dirty="0" err="1"/>
              <a:t>루돌프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몸이 불투명한 </a:t>
            </a:r>
            <a:r>
              <a:rPr lang="ko-KR" altLang="en-US" sz="1000" dirty="0" err="1" smtClean="0"/>
              <a:t>크리스탈</a:t>
            </a:r>
            <a:r>
              <a:rPr lang="ko-KR" altLang="en-US" sz="1000" dirty="0" smtClean="0"/>
              <a:t> 같이 생겼고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몸에 있는 무늬에서 빛이 나온다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루돌프에 비해 뿔이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코가 크고 빨갛게 빛이 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루돌프와 다른 색상을 갖는다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45122" y="2376228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 계열의 색상으로 몸이 이루어져 있고</a:t>
            </a:r>
            <a:r>
              <a:rPr lang="en-US" altLang="ko-KR" sz="900" dirty="0" smtClean="0"/>
              <a:t>,</a:t>
            </a:r>
            <a:br>
              <a:rPr lang="en-US" altLang="ko-KR" sz="900" dirty="0" smtClean="0"/>
            </a:br>
            <a:r>
              <a:rPr lang="ko-KR" altLang="en-US" sz="900" smtClean="0"/>
              <a:t>몸의 무늬에서 빛이 새어 나온다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374800" y="2280741"/>
            <a:ext cx="1166948" cy="47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41748" y="2110638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뿔이 </a:t>
            </a:r>
            <a:r>
              <a:rPr lang="en-US" altLang="ko-KR" sz="900" dirty="0" smtClean="0"/>
              <a:t>5</a:t>
            </a:r>
            <a:r>
              <a:rPr lang="ko-KR" altLang="en-US" sz="900" smtClean="0"/>
              <a:t>성 루돌프에 비해 훨씬 크고 두꺼운 뿔이 가지고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>
            <a:off x="4502471" y="2560894"/>
            <a:ext cx="2784154" cy="1049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48" y="2698135"/>
            <a:ext cx="1409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rystal rudolph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7" y="2435494"/>
            <a:ext cx="190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rystal rudolf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1" r="15937" b="52480"/>
          <a:stretch/>
        </p:blipFill>
        <p:spPr bwMode="auto">
          <a:xfrm>
            <a:off x="2687037" y="3848323"/>
            <a:ext cx="1502678" cy="237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ëêº¼ì´ ì¬ì´ë¿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76" y="2634339"/>
            <a:ext cx="2427967" cy="24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hristmas Ice Sculptur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r="16684" b="62426"/>
          <a:stretch/>
        </p:blipFill>
        <p:spPr bwMode="auto">
          <a:xfrm>
            <a:off x="9091158" y="4267810"/>
            <a:ext cx="2714625" cy="24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t="3385" r="25032" b="56307"/>
          <a:stretch/>
        </p:blipFill>
        <p:spPr bwMode="auto">
          <a:xfrm>
            <a:off x="10050239" y="2682425"/>
            <a:ext cx="1931338" cy="14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7253800" y="3538590"/>
            <a:ext cx="199000" cy="199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별빛 </a:t>
            </a:r>
            <a:r>
              <a:rPr lang="ko-KR" altLang="en-US" sz="2000" dirty="0" err="1"/>
              <a:t>루돌프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루돌프의 특징을 그대로 다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무늬에 무지개 색으로 빛이 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목에 작은 종이 달린 목걸이를 하고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루돌프가</a:t>
            </a:r>
            <a:r>
              <a:rPr lang="ko-KR" altLang="en-US" sz="1000" dirty="0" smtClean="0"/>
              <a:t> 땅을 </a:t>
            </a:r>
            <a:r>
              <a:rPr lang="ko-KR" altLang="en-US" sz="1000" dirty="0" err="1" smtClean="0"/>
              <a:t>밣을</a:t>
            </a:r>
            <a:r>
              <a:rPr lang="ko-KR" altLang="en-US" sz="1000" dirty="0" smtClean="0"/>
              <a:t> 때마다 </a:t>
            </a:r>
            <a:r>
              <a:rPr lang="ko-KR" altLang="en-US" sz="1000" dirty="0" err="1" smtClean="0"/>
              <a:t>루돌프</a:t>
            </a:r>
            <a:r>
              <a:rPr lang="ko-KR" altLang="en-US" sz="1000" dirty="0" smtClean="0"/>
              <a:t> 발바닥에서 하얀 서리 </a:t>
            </a:r>
            <a:r>
              <a:rPr lang="ko-KR" altLang="en-US" sz="1000" dirty="0" err="1" smtClean="0"/>
              <a:t>이펙트가</a:t>
            </a:r>
            <a:r>
              <a:rPr lang="ko-KR" altLang="en-US" sz="1000" dirty="0" smtClean="0"/>
              <a:t> 튀어 나온다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루돌프</a:t>
            </a:r>
            <a:r>
              <a:rPr lang="ko-KR" altLang="en-US" sz="1000" dirty="0" smtClean="0"/>
              <a:t> 옆에 눈이 내리는 조그만 구름 하나가 </a:t>
            </a:r>
            <a:r>
              <a:rPr lang="ko-KR" altLang="en-US" sz="1000" dirty="0" err="1" smtClean="0"/>
              <a:t>루돌프를</a:t>
            </a:r>
            <a:r>
              <a:rPr lang="ko-KR" altLang="en-US" sz="1000" dirty="0" smtClean="0"/>
              <a:t> 허리위로 </a:t>
            </a:r>
            <a:r>
              <a:rPr lang="ko-KR" altLang="en-US" sz="1000" dirty="0" err="1" smtClean="0"/>
              <a:t>루돌프를</a:t>
            </a:r>
            <a:r>
              <a:rPr lang="ko-KR" altLang="en-US" sz="1000" dirty="0" smtClean="0"/>
              <a:t> 따라다닌다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4870949" y="2126892"/>
            <a:ext cx="3438524" cy="3676212"/>
            <a:chOff x="3736178" y="1909297"/>
            <a:chExt cx="3438524" cy="3676212"/>
          </a:xfrm>
        </p:grpSpPr>
        <p:pic>
          <p:nvPicPr>
            <p:cNvPr id="19" name="Picture 16" descr="ë§ë¹ë¸ê¸° ë£¨ëí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178" y="1909297"/>
              <a:ext cx="3438524" cy="367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6132227" y="3929856"/>
              <a:ext cx="199000" cy="199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1016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 descr="ë¨¹êµ¬ë¦ ì´í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t="26124" r="43138" b="27072"/>
          <a:stretch/>
        </p:blipFill>
        <p:spPr bwMode="auto">
          <a:xfrm>
            <a:off x="2252538" y="3568516"/>
            <a:ext cx="2618411" cy="11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ê·¼ëì´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2" y="2320511"/>
            <a:ext cx="1806772" cy="14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ê·¼ëì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t="61167" r="16722" b="8500"/>
          <a:stretch/>
        </p:blipFill>
        <p:spPr bwMode="auto">
          <a:xfrm>
            <a:off x="338984" y="5480743"/>
            <a:ext cx="2559268" cy="9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ìê¸°êµ¬ë¦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3" t="6232" r="11417" b="48261"/>
          <a:stretch/>
        </p:blipFill>
        <p:spPr bwMode="auto">
          <a:xfrm>
            <a:off x="676976" y="3951481"/>
            <a:ext cx="1464174" cy="12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480403" y="2359067"/>
            <a:ext cx="1234050" cy="1942659"/>
            <a:chOff x="5251803" y="3330617"/>
            <a:chExt cx="1234050" cy="1942659"/>
          </a:xfrm>
        </p:grpSpPr>
        <p:pic>
          <p:nvPicPr>
            <p:cNvPr id="22" name="Picture 4" descr="ê·¼ëì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1358" b="92346" l="61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803" y="3330617"/>
              <a:ext cx="1234050" cy="1015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타원 22"/>
            <p:cNvSpPr/>
            <p:nvPr/>
          </p:nvSpPr>
          <p:spPr>
            <a:xfrm>
              <a:off x="5350692" y="4252471"/>
              <a:ext cx="164463" cy="1644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427071" y="5108813"/>
              <a:ext cx="164463" cy="1644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833489" y="4861353"/>
              <a:ext cx="164463" cy="1644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951244" y="4480570"/>
              <a:ext cx="164463" cy="1644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 flipH="1">
            <a:off x="7600748" y="3829050"/>
            <a:ext cx="819352" cy="81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69367" y="3591251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원령 공주의 </a:t>
            </a:r>
            <a:r>
              <a:rPr lang="ko-KR" altLang="en-US" sz="900" dirty="0" err="1" smtClean="0"/>
              <a:t>사슴신이</a:t>
            </a:r>
            <a:r>
              <a:rPr lang="ko-KR" altLang="en-US" sz="900" dirty="0" smtClean="0"/>
              <a:t> 땅을 </a:t>
            </a:r>
            <a:r>
              <a:rPr lang="ko-KR" altLang="en-US" sz="900" dirty="0" err="1" smtClean="0"/>
              <a:t>밣을</a:t>
            </a:r>
            <a:r>
              <a:rPr lang="ko-KR" altLang="en-US" sz="900" dirty="0" smtClean="0"/>
              <a:t> 때마다</a:t>
            </a:r>
            <a:endParaRPr lang="en-US" altLang="ko-KR" sz="900" dirty="0" smtClean="0"/>
          </a:p>
          <a:p>
            <a:r>
              <a:rPr lang="ko-KR" altLang="en-US" sz="900" dirty="0" smtClean="0"/>
              <a:t>풀이 자라나는 것처럼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/>
              <a:t>루돌프가 땅을 밣을 </a:t>
            </a:r>
            <a:r>
              <a:rPr lang="ko-KR" altLang="en-US" sz="900" smtClean="0"/>
              <a:t>때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마다</a:t>
            </a:r>
            <a:endParaRPr lang="en-US" altLang="ko-KR" sz="900" dirty="0" smtClean="0"/>
          </a:p>
          <a:p>
            <a:r>
              <a:rPr lang="ko-KR" altLang="en-US" sz="900" dirty="0" smtClean="0"/>
              <a:t>얼음 </a:t>
            </a:r>
            <a:r>
              <a:rPr lang="ko-KR" altLang="en-US" sz="900" dirty="0" err="1" smtClean="0"/>
              <a:t>이펙트가</a:t>
            </a:r>
            <a:r>
              <a:rPr lang="ko-KR" altLang="en-US" sz="900" dirty="0" smtClean="0"/>
              <a:t> 일어났다가 다시 가라 앉는다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3600" y="250597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아기 구름이 </a:t>
            </a:r>
            <a:r>
              <a:rPr lang="ko-KR" altLang="en-US" sz="900" dirty="0" err="1" smtClean="0"/>
              <a:t>루돌프</a:t>
            </a:r>
            <a:r>
              <a:rPr lang="ko-KR" altLang="en-US" sz="900" dirty="0" smtClean="0"/>
              <a:t> 허리 위에서</a:t>
            </a:r>
            <a:endParaRPr lang="en-US" altLang="ko-KR" sz="900" dirty="0" smtClean="0"/>
          </a:p>
          <a:p>
            <a:r>
              <a:rPr lang="ko-KR" altLang="en-US" sz="900" dirty="0" smtClean="0"/>
              <a:t>눈을 뿌리며 </a:t>
            </a:r>
            <a:r>
              <a:rPr lang="ko-KR" altLang="en-US" sz="900" dirty="0" err="1" smtClean="0"/>
              <a:t>루돌프를</a:t>
            </a:r>
            <a:r>
              <a:rPr lang="ko-KR" altLang="en-US" sz="900" dirty="0" smtClean="0"/>
              <a:t> 따라 다닌다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>
            <a:off x="4600041" y="2690639"/>
            <a:ext cx="760993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6" name="Picture 12" descr="ìì¬ ì´í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3" r="55970" b="41933"/>
          <a:stretch/>
        </p:blipFill>
        <p:spPr bwMode="auto">
          <a:xfrm>
            <a:off x="7431419" y="5262552"/>
            <a:ext cx="2672554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ìì¬ ì¼ì ì´í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9"/>
          <a:stretch/>
        </p:blipFill>
        <p:spPr bwMode="auto">
          <a:xfrm>
            <a:off x="10857549" y="3094231"/>
            <a:ext cx="129636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ê´ë ¨ ì´ë¯¸ì§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r="60818" b="42420"/>
          <a:stretch/>
        </p:blipFill>
        <p:spPr bwMode="auto">
          <a:xfrm>
            <a:off x="10282170" y="4892672"/>
            <a:ext cx="1756228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ëª¨ë¸ë¸ì¼ íë© ì¬ì´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t="43543" r="8102" b="14112"/>
          <a:stretch/>
        </p:blipFill>
        <p:spPr bwMode="auto">
          <a:xfrm>
            <a:off x="8428842" y="2211492"/>
            <a:ext cx="2410484" cy="92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별빛 </a:t>
            </a:r>
            <a:r>
              <a:rPr lang="ko-KR" altLang="en-US" sz="2000" dirty="0" err="1" smtClean="0"/>
              <a:t>루돌프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692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아래 이미지 참조</a:t>
            </a:r>
            <a:r>
              <a:rPr lang="en-US" altLang="ko-KR" sz="1000" dirty="0" smtClean="0"/>
              <a:t>) :</a:t>
            </a:r>
            <a:br>
              <a:rPr lang="en-US" altLang="ko-KR" sz="1000" dirty="0" smtClean="0"/>
            </a:br>
            <a:r>
              <a:rPr lang="en-US" altLang="ko-KR" sz="1000" dirty="0" smtClean="0"/>
              <a:t>4</a:t>
            </a:r>
            <a:r>
              <a:rPr lang="ko-KR" altLang="en-US" sz="1000" smtClean="0"/>
              <a:t>족 보행으로 걷기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뛰기를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</a:t>
            </a:r>
            <a:r>
              <a:rPr lang="ko-KR" altLang="en-US" sz="1000" smtClean="0"/>
              <a:t>성의 경우 땅에 발이 닿을 때마다 이펙트가 땅에서 일어난다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567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이따금씩 발로 땅을 파다가 두 앞발을 위로 치켜든다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4894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유저 캐릭터가 루돌프 얼굴을 만지면 루돌프가 유저 캐릭터의 손에 볼을 부비다가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유저 얼굴까지 자신의 볼을 </a:t>
            </a:r>
            <a:r>
              <a:rPr lang="ko-KR" altLang="en-US" sz="1000" dirty="0" err="1" smtClean="0"/>
              <a:t>부빈다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Picture 12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r="62657"/>
          <a:stretch/>
        </p:blipFill>
        <p:spPr bwMode="auto">
          <a:xfrm>
            <a:off x="8133696" y="1863827"/>
            <a:ext cx="1210153" cy="17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ë§ë¹ë¸ê¸° ë£¨ë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0" t="51952"/>
          <a:stretch/>
        </p:blipFill>
        <p:spPr bwMode="auto">
          <a:xfrm>
            <a:off x="6177914" y="2163414"/>
            <a:ext cx="1800151" cy="119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286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220</cp:revision>
  <dcterms:created xsi:type="dcterms:W3CDTF">2017-11-17T06:06:08Z</dcterms:created>
  <dcterms:modified xsi:type="dcterms:W3CDTF">2018-09-27T09:34:13Z</dcterms:modified>
</cp:coreProperties>
</file>