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73" r:id="rId4"/>
    <p:sldId id="278" r:id="rId5"/>
    <p:sldId id="27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3318" autoAdjust="0"/>
  </p:normalViewPr>
  <p:slideViewPr>
    <p:cSldViewPr snapToGrid="0">
      <p:cViewPr varScale="1">
        <p:scale>
          <a:sx n="108" d="100"/>
          <a:sy n="108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9FB60-C66C-4238-B584-28F08FAB919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846E-AE66-4C60-BE62-0116D09D5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4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microsoft.com/office/2007/relationships/hdphoto" Target="../media/hdphoto1.wdp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3.pn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19.png"/><Relationship Id="rId5" Type="http://schemas.openxmlformats.org/officeDocument/2006/relationships/image" Target="../media/image3.jpe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14.pn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3" Type="http://schemas.microsoft.com/office/2007/relationships/hdphoto" Target="../media/hdphoto1.wdp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4" y="1400310"/>
            <a:ext cx="1436771" cy="2911072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돼지 인형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2</a:t>
            </a:r>
            <a:r>
              <a:rPr lang="ko-KR" altLang="en-US" sz="800" smtClean="0"/>
              <a:t>족 보행을 하는 돼지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기존 펭귄보다 조금 작은 사이즈이며 </a:t>
            </a:r>
            <a:r>
              <a:rPr lang="ko-KR" altLang="en-US" sz="800" dirty="0" err="1" smtClean="0"/>
              <a:t>손뜨개</a:t>
            </a:r>
            <a:r>
              <a:rPr lang="ko-KR" altLang="en-US" sz="800" dirty="0" smtClean="0"/>
              <a:t> 재질을 갖는다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전체적으로 뚱뚱하고 손</a:t>
            </a:r>
            <a:r>
              <a:rPr lang="en-US" altLang="ko-KR" sz="800" dirty="0" smtClean="0"/>
              <a:t>/</a:t>
            </a:r>
            <a:r>
              <a:rPr lang="ko-KR" altLang="en-US" sz="800" smtClean="0"/>
              <a:t>발이 짧다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12" name="Picture 2" descr="ì¡ììë ë¼ì§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686" l="5682" r="87689">
                        <a14:foregroundMark x1="25758" y1="20894" x2="41288" y2="37188"/>
                        <a14:foregroundMark x1="66856" y1="19185" x2="57955" y2="35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11" r="14089" b="2230"/>
          <a:stretch/>
        </p:blipFill>
        <p:spPr bwMode="auto">
          <a:xfrm>
            <a:off x="2118370" y="3051295"/>
            <a:ext cx="653669" cy="11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0" y="4224296"/>
            <a:ext cx="43338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3149461"/>
            <a:ext cx="435292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ì¡ììë ë¼ì§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686" l="5682" r="87689">
                        <a14:foregroundMark x1="25758" y1="20894" x2="41288" y2="37188"/>
                        <a14:foregroundMark x1="66856" y1="19185" x2="57955" y2="35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11" r="14089" b="2230"/>
          <a:stretch/>
        </p:blipFill>
        <p:spPr bwMode="auto">
          <a:xfrm>
            <a:off x="673619" y="4445496"/>
            <a:ext cx="653669" cy="11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769764" y="1943100"/>
            <a:ext cx="0" cy="47030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84425" y="1828800"/>
            <a:ext cx="0" cy="48173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돼지 인형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겨울철 아래와 같이 따뜻한 느낌을 주는 손 </a:t>
            </a:r>
            <a:r>
              <a:rPr lang="ko-KR" altLang="en-US" sz="1000" dirty="0" err="1" smtClean="0"/>
              <a:t>뜨개</a:t>
            </a:r>
            <a:r>
              <a:rPr lang="ko-KR" altLang="en-US" sz="1000" dirty="0" smtClean="0"/>
              <a:t> 질감을 가진 돼지 인형</a:t>
            </a:r>
            <a:endParaRPr lang="en-US" altLang="ko-KR" sz="1000" dirty="0" smtClean="0"/>
          </a:p>
          <a:p>
            <a:r>
              <a:rPr lang="ko-KR" altLang="en-US" sz="1000" dirty="0" smtClean="0"/>
              <a:t>전반적으로 뚱뚱하고 둥글둥글한 외형에 짧은 다리와 팔을 가지고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인형 외모에 점 눈을 가지고 있으며 입이 </a:t>
            </a:r>
            <a:r>
              <a:rPr lang="ko-KR" altLang="en-US" sz="1000" dirty="0" smtClean="0"/>
              <a:t>없으며 머리가 몸만큼 크다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28" name="Picture 2" descr="ìê¸° ë¼ì§ ì¼íì  ë§ë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t="4508" r="4584" b="33617"/>
          <a:stretch/>
        </p:blipFill>
        <p:spPr bwMode="auto">
          <a:xfrm>
            <a:off x="0" y="1594152"/>
            <a:ext cx="3824433" cy="276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ìê¸° ë¼ì§ ì¼íì  ë§ë´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433" y="1594151"/>
            <a:ext cx="4153011" cy="276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4" descr="ê´ë ¨ ì´ë¯¸ì§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5" t="9428" r="29061" b="9764"/>
          <a:stretch/>
        </p:blipFill>
        <p:spPr bwMode="auto">
          <a:xfrm>
            <a:off x="7977444" y="1594150"/>
            <a:ext cx="1450912" cy="27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6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356" y="1594149"/>
            <a:ext cx="2763644" cy="276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¸ì¤ ë¼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7790"/>
            <a:ext cx="2500207" cy="25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07" y="4357793"/>
            <a:ext cx="2107317" cy="25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ìê¸° ë¼ì§ ì¼íì 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" b="2531"/>
          <a:stretch/>
        </p:blipFill>
        <p:spPr bwMode="auto">
          <a:xfrm>
            <a:off x="4607524" y="4357794"/>
            <a:ext cx="2637352" cy="25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ë¼ì§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76" y="4357792"/>
            <a:ext cx="2124657" cy="25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ë¼ì§ ì¸í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8" t="7995"/>
          <a:stretch/>
        </p:blipFill>
        <p:spPr bwMode="auto">
          <a:xfrm>
            <a:off x="9369661" y="4357791"/>
            <a:ext cx="1509607" cy="25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¼ì§ ì¸í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r="25970"/>
          <a:stretch/>
        </p:blipFill>
        <p:spPr bwMode="auto">
          <a:xfrm>
            <a:off x="10879269" y="4357790"/>
            <a:ext cx="1321536" cy="22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ì¡ììë ë¼ì§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86" l="6629" r="93371">
                        <a14:foregroundMark x1="21591" y1="23522" x2="75379" y2="35611"/>
                        <a14:foregroundMark x1="41667" y1="19842" x2="28220" y2="37057"/>
                        <a14:foregroundMark x1="63068" y1="22470" x2="62311" y2="31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13" r="13131" b="1787"/>
          <a:stretch/>
        </p:blipFill>
        <p:spPr bwMode="auto">
          <a:xfrm>
            <a:off x="4406537" y="1050349"/>
            <a:ext cx="2934789" cy="51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돼지 인형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손 </a:t>
            </a:r>
            <a:r>
              <a:rPr lang="ko-KR" altLang="en-US" sz="1000" dirty="0" err="1" smtClean="0"/>
              <a:t>뜨개</a:t>
            </a:r>
            <a:r>
              <a:rPr lang="ko-KR" altLang="en-US" sz="1000" dirty="0" smtClean="0"/>
              <a:t> 인형이기에 털실 느낌의 재질을 가지고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빨간 두 뺨에 초롱초롱하고 큰 점 눈을 가지고 </a:t>
            </a:r>
            <a:r>
              <a:rPr lang="ko-KR" altLang="en-US" sz="1000" dirty="0" smtClean="0"/>
              <a:t>있으며 </a:t>
            </a:r>
            <a:r>
              <a:rPr lang="ko-KR" altLang="en-US" sz="1000" dirty="0" smtClean="0"/>
              <a:t>머리 대 신체 비율이 </a:t>
            </a:r>
            <a:r>
              <a:rPr lang="en-US" altLang="ko-KR" sz="1000" dirty="0" smtClean="0"/>
              <a:t>1:1.5 </a:t>
            </a:r>
            <a:r>
              <a:rPr lang="ko-KR" altLang="en-US" sz="1000" smtClean="0"/>
              <a:t>비율이다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ko-KR" altLang="en-US" sz="1000" dirty="0" smtClean="0"/>
              <a:t>둥근 머리에 뚱뚱하게 나온 배를 가지고 있으며 </a:t>
            </a:r>
            <a:r>
              <a:rPr lang="ko-KR" altLang="en-US" sz="1000" dirty="0"/>
              <a:t>팔다리가 짧고 입이 없다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31596" y="3302445"/>
            <a:ext cx="26837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몸이 아래와 같은 뜨개질 실 재질을 가지고 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5" name="직선 화살표 연결선 24"/>
          <p:cNvCxnSpPr>
            <a:stCxn id="29" idx="1"/>
          </p:cNvCxnSpPr>
          <p:nvPr/>
        </p:nvCxnSpPr>
        <p:spPr>
          <a:xfrm flipH="1" flipV="1">
            <a:off x="6553200" y="2647950"/>
            <a:ext cx="2014405" cy="100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67605" y="346482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눈은 아래와 같이 까만 점 눈에 빛 반사가 일어나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초롱초롱 해보이는 </a:t>
            </a:r>
            <a:r>
              <a:rPr lang="ko-KR" altLang="en-US" sz="900" dirty="0" smtClean="0"/>
              <a:t>형태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6" name="직선 화살표 연결선 25"/>
          <p:cNvCxnSpPr>
            <a:stCxn id="15" idx="3"/>
          </p:cNvCxnSpPr>
          <p:nvPr/>
        </p:nvCxnSpPr>
        <p:spPr>
          <a:xfrm>
            <a:off x="4215344" y="3417861"/>
            <a:ext cx="704999" cy="431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0" t="47552" r="8905" b="9470"/>
          <a:stretch/>
        </p:blipFill>
        <p:spPr>
          <a:xfrm>
            <a:off x="65634" y="3685065"/>
            <a:ext cx="1742785" cy="1403745"/>
          </a:xfrm>
          <a:prstGeom prst="rect">
            <a:avLst/>
          </a:prstGeom>
        </p:spPr>
      </p:pic>
      <p:pic>
        <p:nvPicPr>
          <p:cNvPr id="18" name="Picture 2" descr="ìê¸° ë¼ì§ ì¼íì  ë§ë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t="4508" r="4584" b="33617"/>
          <a:stretch/>
        </p:blipFill>
        <p:spPr bwMode="auto">
          <a:xfrm>
            <a:off x="1805817" y="3685065"/>
            <a:ext cx="2374672" cy="17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ìê¸° ë¼ì§ ì¼íì  ë§ë´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10" y="5390002"/>
            <a:ext cx="2131152" cy="14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í¸ì¤ ë¼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1" y="5088810"/>
            <a:ext cx="1552432" cy="15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ë¼ì§ ì¸í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3" t="9945" r="8123" b="37545"/>
          <a:stretch/>
        </p:blipFill>
        <p:spPr bwMode="auto">
          <a:xfrm>
            <a:off x="8395062" y="3873670"/>
            <a:ext cx="1746885" cy="14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´ë¡±ì´ë¡±í ë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9" t="23130" r="30698" b="21657"/>
          <a:stretch/>
        </p:blipFill>
        <p:spPr bwMode="auto">
          <a:xfrm>
            <a:off x="10141948" y="3873982"/>
            <a:ext cx="1584755" cy="12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3" t="30844" r="32552" b="32776"/>
          <a:stretch/>
        </p:blipFill>
        <p:spPr bwMode="auto">
          <a:xfrm>
            <a:off x="8182519" y="5354128"/>
            <a:ext cx="1959430" cy="12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1"/>
          <a:srcRect l="17105" t="19609" r="15171" b="34163"/>
          <a:stretch/>
        </p:blipFill>
        <p:spPr>
          <a:xfrm>
            <a:off x="10141948" y="5122984"/>
            <a:ext cx="1219200" cy="11756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49573" y="1649907"/>
            <a:ext cx="1524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양 볼이 빨갛게 되어 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30" name="직선 화살표 연결선 29"/>
          <p:cNvCxnSpPr>
            <a:stCxn id="28" idx="3"/>
          </p:cNvCxnSpPr>
          <p:nvPr/>
        </p:nvCxnSpPr>
        <p:spPr>
          <a:xfrm>
            <a:off x="3774349" y="1765323"/>
            <a:ext cx="1226279" cy="1354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4" descr="ë¼ì§ ì¸í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3" t="9945" r="8123" b="37545"/>
          <a:stretch/>
        </p:blipFill>
        <p:spPr bwMode="auto">
          <a:xfrm>
            <a:off x="2401940" y="1862417"/>
            <a:ext cx="1443706" cy="12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ë¼ì§ ì¸í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6" r="27662" b="51653"/>
          <a:stretch/>
        </p:blipFill>
        <p:spPr bwMode="auto">
          <a:xfrm>
            <a:off x="1313368" y="1862417"/>
            <a:ext cx="1088571" cy="11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ë¼ì§ ì¸í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6" t="4826" r="4968" b="37270"/>
          <a:stretch/>
        </p:blipFill>
        <p:spPr bwMode="auto">
          <a:xfrm>
            <a:off x="0" y="1865956"/>
            <a:ext cx="1341807" cy="8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7902217" y="1319590"/>
            <a:ext cx="4285194" cy="1875450"/>
            <a:chOff x="7532519" y="4829174"/>
            <a:chExt cx="4285194" cy="1875450"/>
          </a:xfrm>
        </p:grpSpPr>
        <p:pic>
          <p:nvPicPr>
            <p:cNvPr id="33" name="Picture 1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81"/>
            <a:stretch/>
          </p:blipFill>
          <p:spPr bwMode="auto">
            <a:xfrm>
              <a:off x="7532519" y="4829175"/>
              <a:ext cx="1648133" cy="1875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pig character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7" t="50381" r="77134" b="19988"/>
            <a:stretch/>
          </p:blipFill>
          <p:spPr bwMode="auto">
            <a:xfrm>
              <a:off x="9180653" y="4829175"/>
              <a:ext cx="1251430" cy="181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0" descr="í¼ê¸ë 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68" r="12333" b="10524"/>
            <a:stretch/>
          </p:blipFill>
          <p:spPr bwMode="auto">
            <a:xfrm>
              <a:off x="10455295" y="4829174"/>
              <a:ext cx="1362418" cy="1875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직선 화살표 연결선 36"/>
          <p:cNvCxnSpPr>
            <a:stCxn id="41" idx="1"/>
          </p:cNvCxnSpPr>
          <p:nvPr/>
        </p:nvCxnSpPr>
        <p:spPr>
          <a:xfrm flipH="1">
            <a:off x="6958150" y="980559"/>
            <a:ext cx="1436912" cy="688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95062" y="865143"/>
            <a:ext cx="2257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커다랗고 넣은 귀가 하늘로 펼쳐져 있다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6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ì¡ììë ë¼ì§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86" l="6629" r="93371">
                        <a14:foregroundMark x1="21591" y1="23522" x2="75379" y2="35611"/>
                        <a14:foregroundMark x1="41667" y1="19842" x2="28220" y2="37057"/>
                        <a14:foregroundMark x1="63068" y1="22470" x2="62311" y2="31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13" r="13131" b="1787"/>
          <a:stretch/>
        </p:blipFill>
        <p:spPr bwMode="auto">
          <a:xfrm>
            <a:off x="4406537" y="1050349"/>
            <a:ext cx="2934789" cy="51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돼지 인형 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 돼지 인형의 외형에 </a:t>
            </a:r>
            <a:r>
              <a:rPr lang="ko-KR" altLang="en-US" sz="1000" smtClean="0"/>
              <a:t>목도리가 </a:t>
            </a:r>
            <a:r>
              <a:rPr lang="ko-KR" altLang="en-US" sz="1000" smtClean="0"/>
              <a:t>추가된다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목도리는 </a:t>
            </a:r>
            <a:r>
              <a:rPr lang="ko-KR" altLang="en-US" sz="1000" dirty="0" smtClean="0"/>
              <a:t>빨간색으로 털 </a:t>
            </a:r>
            <a:r>
              <a:rPr lang="ko-KR" altLang="en-US" sz="1000" dirty="0" err="1" smtClean="0"/>
              <a:t>목도록</a:t>
            </a:r>
            <a:r>
              <a:rPr lang="ko-KR" altLang="en-US" sz="1000" dirty="0" smtClean="0"/>
              <a:t> 형태이며 목에 두르고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2181" y="305545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목에 빨간 털실 목도리를</a:t>
            </a:r>
            <a:endParaRPr lang="en-US" altLang="ko-KR" sz="900" dirty="0"/>
          </a:p>
          <a:p>
            <a:r>
              <a:rPr lang="ko-KR" altLang="en-US" sz="900" smtClean="0"/>
              <a:t>두르고 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6" name="직선 화살표 연결선 25"/>
          <p:cNvCxnSpPr>
            <a:stCxn id="15" idx="3"/>
          </p:cNvCxnSpPr>
          <p:nvPr/>
        </p:nvCxnSpPr>
        <p:spPr>
          <a:xfrm>
            <a:off x="3771235" y="3240123"/>
            <a:ext cx="1618391" cy="347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ë­ë§ ë°ì´ì§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28929" r="36213" b="5357"/>
          <a:stretch/>
        </p:blipFill>
        <p:spPr bwMode="auto">
          <a:xfrm>
            <a:off x="1968680" y="3637076"/>
            <a:ext cx="1316182" cy="15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í¼ê¸ë 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55" y="3515618"/>
            <a:ext cx="1240325" cy="20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inter pig doll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07" y="4373766"/>
            <a:ext cx="1235228" cy="164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5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ì¡ììë ë¼ì§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86" l="6629" r="93371">
                        <a14:foregroundMark x1="21591" y1="23522" x2="75379" y2="35611"/>
                        <a14:foregroundMark x1="41667" y1="19842" x2="28220" y2="37057"/>
                        <a14:foregroundMark x1="63068" y1="22470" x2="62311" y2="31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13" r="13131" b="1787"/>
          <a:stretch/>
        </p:blipFill>
        <p:spPr bwMode="auto">
          <a:xfrm>
            <a:off x="4406537" y="1050349"/>
            <a:ext cx="2934789" cy="51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돼지 인형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7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 </a:t>
            </a:r>
            <a:r>
              <a:rPr lang="ko-KR" altLang="en-US" sz="1000"/>
              <a:t>돼지 인형의 외형에 </a:t>
            </a:r>
            <a:r>
              <a:rPr lang="ko-KR" altLang="en-US" sz="1000" smtClean="0"/>
              <a:t>한쪽으로 </a:t>
            </a:r>
            <a:r>
              <a:rPr lang="ko-KR" altLang="en-US" sz="1000" smtClean="0"/>
              <a:t>매는 가방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윗도리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그리고 풍선이 추가된다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smtClean="0"/>
              <a:t>7</a:t>
            </a:r>
            <a:r>
              <a:rPr lang="ko-KR" altLang="en-US" sz="1000" smtClean="0"/>
              <a:t>성 돼지는 </a:t>
            </a:r>
            <a:r>
              <a:rPr lang="ko-KR" altLang="en-US" sz="1000" smtClean="0"/>
              <a:t>곰돌이 푸와 같이 윗도리만 입고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 smtClean="0"/>
              <a:t>7</a:t>
            </a:r>
            <a:r>
              <a:rPr lang="ko-KR" altLang="en-US" sz="1000" smtClean="0"/>
              <a:t>성 돼지는 한쪽으로 매는 가죽 가방을 매고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</a:t>
            </a:r>
            <a:r>
              <a:rPr lang="ko-KR" altLang="en-US" sz="1000" smtClean="0"/>
              <a:t>성 돼지의 한쪽 손에 풍선을 들고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40247" y="3848323"/>
            <a:ext cx="2066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 손에 돼지 얼굴 풍선을 들고 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6" name="직선 화살표 연결선 25"/>
          <p:cNvCxnSpPr>
            <a:stCxn id="15" idx="3"/>
          </p:cNvCxnSpPr>
          <p:nvPr/>
        </p:nvCxnSpPr>
        <p:spPr>
          <a:xfrm>
            <a:off x="3406838" y="3963739"/>
            <a:ext cx="1094141" cy="572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0267" y="3812583"/>
            <a:ext cx="20265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한쪽에 매는 가죽 가방을 매고 있다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19" name="Picture 12" descr="ë¼ì§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073" y="4035581"/>
            <a:ext cx="2365711" cy="2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íìª½ì ë§¤ë ê°ì£½ ê°ë°©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5"/>
          <a:stretch/>
        </p:blipFill>
        <p:spPr bwMode="auto">
          <a:xfrm>
            <a:off x="10176784" y="4043415"/>
            <a:ext cx="957941" cy="23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ìì í¬ë¡ì¤ ë°±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2" r="28082"/>
          <a:stretch/>
        </p:blipFill>
        <p:spPr bwMode="auto">
          <a:xfrm>
            <a:off x="11134726" y="4043415"/>
            <a:ext cx="961752" cy="23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>
            <a:stCxn id="18" idx="1"/>
          </p:cNvCxnSpPr>
          <p:nvPr/>
        </p:nvCxnSpPr>
        <p:spPr>
          <a:xfrm flipH="1">
            <a:off x="6926513" y="3927999"/>
            <a:ext cx="1223754" cy="7580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ë¼ì§ íì 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3" y="42687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ë¼ì§ íì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 t="20631" r="41146"/>
          <a:stretch/>
        </p:blipFill>
        <p:spPr bwMode="auto">
          <a:xfrm>
            <a:off x="65831" y="2392431"/>
            <a:ext cx="1338416" cy="16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ë¼ì§ íì 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41" y="2307645"/>
            <a:ext cx="1504938" cy="15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3568824" y="1828908"/>
            <a:ext cx="1223176" cy="2688438"/>
            <a:chOff x="2714625" y="4762500"/>
            <a:chExt cx="914400" cy="2009774"/>
          </a:xfrm>
        </p:grpSpPr>
        <p:sp>
          <p:nvSpPr>
            <p:cNvPr id="10" name="타원 9"/>
            <p:cNvSpPr/>
            <p:nvPr/>
          </p:nvSpPr>
          <p:spPr>
            <a:xfrm>
              <a:off x="2714625" y="47625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85050" y="5628116"/>
              <a:ext cx="173434" cy="1495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구부러진 연결선 21"/>
            <p:cNvCxnSpPr>
              <a:stCxn id="11" idx="3"/>
            </p:cNvCxnSpPr>
            <p:nvPr/>
          </p:nvCxnSpPr>
          <p:spPr>
            <a:xfrm rot="16200000" flipH="1">
              <a:off x="2791979" y="6157415"/>
              <a:ext cx="994647" cy="23507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>
            <a:stCxn id="27" idx="1"/>
          </p:cNvCxnSpPr>
          <p:nvPr/>
        </p:nvCxnSpPr>
        <p:spPr>
          <a:xfrm flipH="1">
            <a:off x="6684886" y="1331265"/>
            <a:ext cx="1117310" cy="2574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02196" y="1215849"/>
            <a:ext cx="35718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바지는 입지 않고 </a:t>
            </a:r>
            <a:r>
              <a:rPr lang="ko-KR" altLang="en-US" sz="900" dirty="0" err="1" smtClean="0"/>
              <a:t>곰돌이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푸처럼</a:t>
            </a:r>
            <a:r>
              <a:rPr lang="ko-KR" altLang="en-US" sz="900" dirty="0" smtClean="0"/>
              <a:t> 배가 보이는 윗도리만 입고 있다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pic>
        <p:nvPicPr>
          <p:cNvPr id="30" name="Picture 16" descr="í¼ê¸ë 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383" y="4507976"/>
            <a:ext cx="1464881" cy="19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ë¼ì§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196" y="1458116"/>
            <a:ext cx="1892885" cy="18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³°ëì´ í¸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081" y="1461513"/>
            <a:ext cx="1130682" cy="19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9ê³° íë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t="15565" r="34482" b="3535"/>
          <a:stretch/>
        </p:blipFill>
        <p:spPr bwMode="auto">
          <a:xfrm>
            <a:off x="10945785" y="1603909"/>
            <a:ext cx="1246215" cy="16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3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돼지 인형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2406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아래 이미지 참조</a:t>
            </a:r>
            <a:r>
              <a:rPr lang="en-US" altLang="ko-KR" sz="1000" dirty="0" smtClean="0"/>
              <a:t>) :</a:t>
            </a:r>
            <a:br>
              <a:rPr lang="en-US" altLang="ko-KR" sz="1000" dirty="0" smtClean="0"/>
            </a:br>
            <a:r>
              <a:rPr lang="en-US" altLang="ko-KR" sz="1000" dirty="0" smtClean="0"/>
              <a:t>2</a:t>
            </a:r>
            <a:r>
              <a:rPr lang="ko-KR" altLang="en-US" sz="1000" smtClean="0"/>
              <a:t>족 보행으로 걷기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뛰기를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뛰기를 할 때는 풍선이 뒤로 밀려 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4108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이따금씩 자신의 배를 슥슥 만지며 만족스러운 표정을 짓는다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555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smtClean="0"/>
              <a:t>유저 캐릭터가 돼지를 손에 들고 높이 들어주면 돼지가 신이 나서 팔 다리를 흔들며 환호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271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292</cp:revision>
  <dcterms:created xsi:type="dcterms:W3CDTF">2017-11-17T06:06:08Z</dcterms:created>
  <dcterms:modified xsi:type="dcterms:W3CDTF">2018-10-17T07:09:07Z</dcterms:modified>
</cp:coreProperties>
</file>