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9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3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6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3B6E-FBC9-4A0E-95E9-2E1C3B6A2A1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6648" y="1358814"/>
            <a:ext cx="8184025" cy="4757449"/>
            <a:chOff x="1816648" y="1358814"/>
            <a:chExt cx="8184025" cy="4757449"/>
          </a:xfrm>
        </p:grpSpPr>
        <p:grpSp>
          <p:nvGrpSpPr>
            <p:cNvPr id="2" name="그룹 1"/>
            <p:cNvGrpSpPr/>
            <p:nvPr/>
          </p:nvGrpSpPr>
          <p:grpSpPr>
            <a:xfrm>
              <a:off x="1816648" y="1358814"/>
              <a:ext cx="8184025" cy="4757449"/>
              <a:chOff x="1816648" y="1358814"/>
              <a:chExt cx="8184025" cy="4757449"/>
            </a:xfrm>
          </p:grpSpPr>
          <p:pic>
            <p:nvPicPr>
              <p:cNvPr id="20" name="Picture 14" descr="autumn picnic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6648" y="1358814"/>
                <a:ext cx="8184025" cy="47574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34" t="464" r="8912" b="3870"/>
              <a:stretch/>
            </p:blipFill>
            <p:spPr>
              <a:xfrm>
                <a:off x="6819900" y="2190210"/>
                <a:ext cx="2767244" cy="3685682"/>
              </a:xfrm>
              <a:prstGeom prst="rect">
                <a:avLst/>
              </a:prstGeom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2059851" y="2148309"/>
              <a:ext cx="49952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err="1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다람이와</a:t>
              </a:r>
              <a:r>
                <a:rPr lang="ko-KR" altLang="en-US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 함께</a:t>
              </a:r>
              <a:endParaRPr lang="en-US" altLang="ko-KR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ko-KR" altLang="en-US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가을 소풍을 떠나봐요</a:t>
              </a:r>
              <a:r>
                <a:rPr lang="en-US" altLang="ko-KR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~</a:t>
              </a:r>
              <a:endParaRPr lang="ko-KR" altLang="en-US" sz="36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10742"/>
            <a:ext cx="779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단풍이 가득한 가을 숲에서 다람쥐 </a:t>
            </a:r>
            <a:r>
              <a:rPr lang="ko-KR" altLang="en-US" sz="1600" dirty="0" err="1" smtClean="0"/>
              <a:t>펫이</a:t>
            </a:r>
            <a:r>
              <a:rPr lang="ko-KR" altLang="en-US" sz="1600" dirty="0" smtClean="0"/>
              <a:t> 가을 소풍을 나와 도토리 점심을 먹고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4082" y="5185284"/>
            <a:ext cx="1925527" cy="5232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가을 풀밭에 돗자리가</a:t>
            </a:r>
            <a:endParaRPr lang="en-US" altLang="ko-KR" sz="1400" dirty="0" smtClean="0"/>
          </a:p>
          <a:p>
            <a:r>
              <a:rPr lang="ko-KR" altLang="en-US" sz="1400" dirty="0" smtClean="0"/>
              <a:t>깔려 있다</a:t>
            </a:r>
            <a:r>
              <a:rPr lang="en-US" altLang="ko-KR" sz="1400" dirty="0" smtClean="0"/>
              <a:t>.</a:t>
            </a:r>
            <a:endParaRPr lang="ko-KR" altLang="en-US" sz="1400"/>
          </a:p>
        </p:txBody>
      </p:sp>
      <p:cxnSp>
        <p:nvCxnSpPr>
          <p:cNvPr id="37" name="직선 화살표 연결선 36"/>
          <p:cNvCxnSpPr>
            <a:stCxn id="34" idx="3"/>
          </p:cNvCxnSpPr>
          <p:nvPr/>
        </p:nvCxnSpPr>
        <p:spPr>
          <a:xfrm>
            <a:off x="2999609" y="5446894"/>
            <a:ext cx="807263" cy="46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9227133" y="681506"/>
            <a:ext cx="1745991" cy="5232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단풍이 든 나무들이</a:t>
            </a:r>
            <a:endParaRPr lang="en-US" altLang="ko-KR" sz="1400" dirty="0" smtClean="0"/>
          </a:p>
          <a:p>
            <a:r>
              <a:rPr lang="ko-KR" altLang="en-US" sz="1400" dirty="0" smtClean="0"/>
              <a:t>주위에 서 있다</a:t>
            </a:r>
            <a:r>
              <a:rPr lang="en-US" altLang="ko-KR" sz="1400" dirty="0" smtClean="0"/>
              <a:t>.</a:t>
            </a:r>
            <a:endParaRPr lang="ko-KR" altLang="en-US" sz="1400"/>
          </a:p>
        </p:txBody>
      </p:sp>
      <p:cxnSp>
        <p:nvCxnSpPr>
          <p:cNvPr id="42" name="직선 화살표 연결선 41"/>
          <p:cNvCxnSpPr>
            <a:stCxn id="41" idx="2"/>
          </p:cNvCxnSpPr>
          <p:nvPr/>
        </p:nvCxnSpPr>
        <p:spPr>
          <a:xfrm flipH="1">
            <a:off x="9855205" y="1204726"/>
            <a:ext cx="244924" cy="302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66886" y="5875892"/>
            <a:ext cx="2988319" cy="5232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도토리가 가득 담긴</a:t>
            </a:r>
            <a:endParaRPr lang="en-US" altLang="ko-KR" sz="1400" dirty="0" smtClean="0"/>
          </a:p>
          <a:p>
            <a:r>
              <a:rPr lang="ko-KR" altLang="en-US" sz="1400" dirty="0" smtClean="0"/>
              <a:t>피크닉 바구니가 돗자리 위에 있다</a:t>
            </a:r>
            <a:r>
              <a:rPr lang="en-US" altLang="ko-KR" sz="1400" dirty="0" smtClean="0"/>
              <a:t>.</a:t>
            </a:r>
            <a:endParaRPr lang="ko-KR" altLang="en-US" sz="1400"/>
          </a:p>
        </p:txBody>
      </p:sp>
      <p:cxnSp>
        <p:nvCxnSpPr>
          <p:cNvPr id="46" name="직선 화살표 연결선 45"/>
          <p:cNvCxnSpPr>
            <a:stCxn id="45" idx="0"/>
          </p:cNvCxnSpPr>
          <p:nvPr/>
        </p:nvCxnSpPr>
        <p:spPr>
          <a:xfrm flipH="1" flipV="1">
            <a:off x="6334897" y="5446894"/>
            <a:ext cx="2026149" cy="428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1834137" y="5877442"/>
            <a:ext cx="4823756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11</a:t>
            </a:r>
            <a:r>
              <a:rPr lang="ko-KR" altLang="en-US" sz="900" smtClean="0">
                <a:solidFill>
                  <a:schemeClr val="bg1"/>
                </a:solidFill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</a:rPr>
              <a:t>1</a:t>
            </a:r>
            <a:r>
              <a:rPr lang="ko-KR" altLang="en-US" sz="900" smtClean="0">
                <a:solidFill>
                  <a:schemeClr val="bg1"/>
                </a:solidFill>
              </a:rPr>
              <a:t>일 </a:t>
            </a:r>
            <a:r>
              <a:rPr lang="ko-KR" altLang="en-US" sz="900" dirty="0">
                <a:solidFill>
                  <a:schemeClr val="bg1"/>
                </a:solidFill>
              </a:rPr>
              <a:t>점검 </a:t>
            </a:r>
            <a:r>
              <a:rPr lang="ko-KR" altLang="en-US" sz="900">
                <a:solidFill>
                  <a:schemeClr val="bg1"/>
                </a:solidFill>
              </a:rPr>
              <a:t>후부터 </a:t>
            </a:r>
            <a:r>
              <a:rPr lang="en-US" altLang="ko-KR" sz="900" dirty="0" smtClean="0">
                <a:solidFill>
                  <a:schemeClr val="bg1"/>
                </a:solidFill>
              </a:rPr>
              <a:t>12</a:t>
            </a:r>
            <a:r>
              <a:rPr lang="ko-KR" altLang="en-US" sz="900" smtClean="0">
                <a:solidFill>
                  <a:schemeClr val="bg1"/>
                </a:solidFill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</a:rPr>
              <a:t>6</a:t>
            </a:r>
            <a:r>
              <a:rPr lang="ko-KR" altLang="en-US" sz="900" smtClean="0">
                <a:solidFill>
                  <a:schemeClr val="bg1"/>
                </a:solidFill>
              </a:rPr>
              <a:t>일 </a:t>
            </a:r>
            <a:r>
              <a:rPr lang="ko-KR" altLang="en-US" sz="900" dirty="0">
                <a:solidFill>
                  <a:schemeClr val="bg1"/>
                </a:solidFill>
              </a:rPr>
              <a:t>점검 </a:t>
            </a:r>
            <a:r>
              <a:rPr lang="ko-KR" altLang="en-US" sz="900">
                <a:solidFill>
                  <a:schemeClr val="bg1"/>
                </a:solidFill>
              </a:rPr>
              <a:t>전까지 </a:t>
            </a:r>
            <a:r>
              <a:rPr lang="ko-KR" altLang="en-US" sz="900" smtClean="0">
                <a:solidFill>
                  <a:schemeClr val="bg1"/>
                </a:solidFill>
              </a:rPr>
              <a:t>다람이를 </a:t>
            </a:r>
            <a:r>
              <a:rPr lang="en-US" altLang="ko-KR" sz="900" dirty="0">
                <a:solidFill>
                  <a:schemeClr val="bg1"/>
                </a:solidFill>
              </a:rPr>
              <a:t>‘</a:t>
            </a:r>
            <a:r>
              <a:rPr lang="ko-KR" altLang="en-US" sz="900" dirty="0" err="1">
                <a:solidFill>
                  <a:schemeClr val="bg1"/>
                </a:solidFill>
              </a:rPr>
              <a:t>캡슐머신</a:t>
            </a:r>
            <a:r>
              <a:rPr lang="en-US" altLang="ko-KR" sz="900" dirty="0">
                <a:solidFill>
                  <a:schemeClr val="bg1"/>
                </a:solidFill>
              </a:rPr>
              <a:t>’</a:t>
            </a:r>
            <a:r>
              <a:rPr lang="ko-KR" altLang="en-US" sz="900" dirty="0">
                <a:solidFill>
                  <a:schemeClr val="bg1"/>
                </a:solidFill>
              </a:rPr>
              <a:t>에서 획득할 수 있습니다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456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아래와 같이 단풍이 든 </a:t>
            </a:r>
            <a:r>
              <a:rPr lang="ko-KR" altLang="en-US" sz="1600" dirty="0" err="1" smtClean="0"/>
              <a:t>소풍길을</a:t>
            </a:r>
            <a:r>
              <a:rPr lang="ko-KR" altLang="en-US" sz="1600" dirty="0" smtClean="0"/>
              <a:t> 배경으로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1026" name="Picture 2" descr="ê°ììí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80" y="349296"/>
            <a:ext cx="3711463" cy="208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143" y="349296"/>
            <a:ext cx="1895817" cy="208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80" y="2438944"/>
            <a:ext cx="3708234" cy="19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umn picnic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914" y="2438944"/>
            <a:ext cx="3445070" cy="19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utumn picnic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60" y="349295"/>
            <a:ext cx="3445070" cy="19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utumn picnic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"/>
          <a:stretch/>
        </p:blipFill>
        <p:spPr bwMode="auto">
          <a:xfrm>
            <a:off x="8215984" y="2363047"/>
            <a:ext cx="2106027" cy="208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utumn picnic illustrati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6"/>
          <a:stretch/>
        </p:blipFill>
        <p:spPr bwMode="auto">
          <a:xfrm>
            <a:off x="6977500" y="4376794"/>
            <a:ext cx="2523310" cy="19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utumn picnic illustrati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1"/>
          <a:stretch/>
        </p:blipFill>
        <p:spPr bwMode="auto">
          <a:xfrm>
            <a:off x="1062680" y="4376796"/>
            <a:ext cx="3375440" cy="249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utumn picnic illustrati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5"/>
          <a:stretch/>
        </p:blipFill>
        <p:spPr bwMode="auto">
          <a:xfrm>
            <a:off x="4438120" y="4376794"/>
            <a:ext cx="2504150" cy="249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8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7266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아래와 같이 돗자리 위에는 도토리와 밤이 가득한 피크닉 바구니가 놓여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735775" y="372915"/>
            <a:ext cx="8925712" cy="6217355"/>
            <a:chOff x="3431067" y="1756067"/>
            <a:chExt cx="6151164" cy="4284697"/>
          </a:xfrm>
        </p:grpSpPr>
        <p:pic>
          <p:nvPicPr>
            <p:cNvPr id="8" name="Picture 2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61" b="99022" l="13556" r="8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44" r="13741"/>
            <a:stretch/>
          </p:blipFill>
          <p:spPr bwMode="auto">
            <a:xfrm>
              <a:off x="3431067" y="1756068"/>
              <a:ext cx="1516819" cy="232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6" descr="ê´ë ¨ ì´ë¯¸ì§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886" y="1756068"/>
              <a:ext cx="2320631" cy="232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8" descr="autumn picnic illustrati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598" y="1756067"/>
              <a:ext cx="2320633" cy="2320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autumn picnic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855"/>
            <a:stretch/>
          </p:blipFill>
          <p:spPr bwMode="auto">
            <a:xfrm>
              <a:off x="4062270" y="4096221"/>
              <a:ext cx="2927204" cy="1944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autumn picnic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476" y="4096221"/>
              <a:ext cx="1553868" cy="19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841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88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11월 펫 배너 컨셉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71</cp:revision>
  <dcterms:created xsi:type="dcterms:W3CDTF">2018-08-21T02:25:27Z</dcterms:created>
  <dcterms:modified xsi:type="dcterms:W3CDTF">2018-10-26T05:35:38Z</dcterms:modified>
</cp:coreProperties>
</file>