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6" r:id="rId3"/>
    <p:sldId id="280" r:id="rId4"/>
    <p:sldId id="273" r:id="rId5"/>
    <p:sldId id="278" r:id="rId6"/>
    <p:sldId id="279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명선" initials="안" lastIdx="2" clrIdx="0">
    <p:extLst>
      <p:ext uri="{19B8F6BF-5375-455C-9EA6-DF929625EA0E}">
        <p15:presenceInfo xmlns:p15="http://schemas.microsoft.com/office/powerpoint/2012/main" userId="S-1-5-21-935714266-857342099-439122932-329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93318" autoAdjust="0"/>
  </p:normalViewPr>
  <p:slideViewPr>
    <p:cSldViewPr snapToGrid="0">
      <p:cViewPr varScale="1">
        <p:scale>
          <a:sx n="108" d="100"/>
          <a:sy n="108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9FB60-C66C-4238-B584-28F08FAB919A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3846E-AE66-4C60-BE62-0116D09D5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543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3846E-AE66-4C60-BE62-0116D09D5A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51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00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82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24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9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03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8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5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9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42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94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28BF-6B85-402A-9AEA-9111FE66BFC6}" type="datetimeFigureOut">
              <a:rPr lang="ko-KR" altLang="en-US" smtClean="0"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1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3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6.jpe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12" Type="http://schemas.openxmlformats.org/officeDocument/2006/relationships/image" Target="../media/image25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5" Type="http://schemas.openxmlformats.org/officeDocument/2006/relationships/image" Target="../media/image2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Relationship Id="rId14" Type="http://schemas.openxmlformats.org/officeDocument/2006/relationships/image" Target="../media/image2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33.jpeg"/><Relationship Id="rId18" Type="http://schemas.openxmlformats.org/officeDocument/2006/relationships/image" Target="../media/image36.jpeg"/><Relationship Id="rId3" Type="http://schemas.openxmlformats.org/officeDocument/2006/relationships/image" Target="../media/image11.jpeg"/><Relationship Id="rId21" Type="http://schemas.openxmlformats.org/officeDocument/2006/relationships/image" Target="../media/image39.jpeg"/><Relationship Id="rId7" Type="http://schemas.openxmlformats.org/officeDocument/2006/relationships/image" Target="../media/image9.jpeg"/><Relationship Id="rId12" Type="http://schemas.openxmlformats.org/officeDocument/2006/relationships/image" Target="../media/image32.jpeg"/><Relationship Id="rId17" Type="http://schemas.openxmlformats.org/officeDocument/2006/relationships/image" Target="../media/image35.jpeg"/><Relationship Id="rId2" Type="http://schemas.openxmlformats.org/officeDocument/2006/relationships/image" Target="../media/image29.jpeg"/><Relationship Id="rId16" Type="http://schemas.openxmlformats.org/officeDocument/2006/relationships/image" Target="../media/image3.png"/><Relationship Id="rId20" Type="http://schemas.openxmlformats.org/officeDocument/2006/relationships/image" Target="../media/image3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31.jpeg"/><Relationship Id="rId5" Type="http://schemas.openxmlformats.org/officeDocument/2006/relationships/image" Target="../media/image4.jpeg"/><Relationship Id="rId15" Type="http://schemas.openxmlformats.org/officeDocument/2006/relationships/image" Target="../media/image2.png"/><Relationship Id="rId10" Type="http://schemas.openxmlformats.org/officeDocument/2006/relationships/image" Target="../media/image30.jpeg"/><Relationship Id="rId19" Type="http://schemas.openxmlformats.org/officeDocument/2006/relationships/image" Target="../media/image37.jpeg"/><Relationship Id="rId4" Type="http://schemas.openxmlformats.org/officeDocument/2006/relationships/image" Target="../media/image12.png"/><Relationship Id="rId9" Type="http://schemas.openxmlformats.org/officeDocument/2006/relationships/image" Target="../media/image14.jpeg"/><Relationship Id="rId14" Type="http://schemas.openxmlformats.org/officeDocument/2006/relationships/image" Target="../media/image34.jpeg"/><Relationship Id="rId22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2.pn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jpeg"/><Relationship Id="rId11" Type="http://schemas.openxmlformats.org/officeDocument/2006/relationships/image" Target="../media/image46.jpeg"/><Relationship Id="rId5" Type="http://schemas.openxmlformats.org/officeDocument/2006/relationships/image" Target="../media/image40.jpeg"/><Relationship Id="rId10" Type="http://schemas.openxmlformats.org/officeDocument/2006/relationships/image" Target="../media/image45.jpeg"/><Relationship Id="rId4" Type="http://schemas.openxmlformats.org/officeDocument/2006/relationships/image" Target="../media/image3.png"/><Relationship Id="rId9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47.png"/><Relationship Id="rId12" Type="http://schemas.openxmlformats.org/officeDocument/2006/relationships/image" Target="../media/image5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11" Type="http://schemas.openxmlformats.org/officeDocument/2006/relationships/image" Target="../media/image50.jpeg"/><Relationship Id="rId5" Type="http://schemas.openxmlformats.org/officeDocument/2006/relationships/image" Target="../media/image18.jpeg"/><Relationship Id="rId10" Type="http://schemas.openxmlformats.org/officeDocument/2006/relationships/image" Target="../media/image49.jpeg"/><Relationship Id="rId4" Type="http://schemas.openxmlformats.org/officeDocument/2006/relationships/image" Target="../media/image17.jpeg"/><Relationship Id="rId9" Type="http://schemas.openxmlformats.org/officeDocument/2006/relationships/image" Target="../media/image4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74" y="1400310"/>
            <a:ext cx="1436771" cy="2911072"/>
          </a:xfrm>
          <a:prstGeom prst="rect">
            <a:avLst/>
          </a:prstGeom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0" y="1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/>
              <a:t>발렌타인</a:t>
            </a:r>
            <a:r>
              <a:rPr lang="ko-KR" altLang="en-US" sz="2000" dirty="0" smtClean="0"/>
              <a:t> 올빼미 </a:t>
            </a:r>
            <a:r>
              <a:rPr lang="en-US" altLang="ko-KR" sz="2000" dirty="0" smtClean="0"/>
              <a:t>- </a:t>
            </a:r>
            <a:r>
              <a:rPr lang="ko-KR" altLang="en-US" sz="2000" smtClean="0"/>
              <a:t>사이즈</a:t>
            </a:r>
            <a:endParaRPr lang="ko-KR" altLang="en-US" sz="20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0" y="733168"/>
            <a:ext cx="12192000" cy="6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/>
              <a:t>동그란 공모양의 올빼미가 커다란 초콜릿 상자를 쥐고 날고 있다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올빼미 </a:t>
            </a:r>
            <a:r>
              <a:rPr lang="en-US" altLang="ko-KR" sz="800" dirty="0" smtClean="0"/>
              <a:t>+ </a:t>
            </a:r>
            <a:r>
              <a:rPr lang="ko-KR" altLang="en-US" sz="800" smtClean="0"/>
              <a:t>바구니의 길이가 기존 펭귄보다 더 작고</a:t>
            </a:r>
            <a:r>
              <a:rPr lang="en-US" altLang="ko-KR" sz="800" dirty="0" smtClean="0"/>
              <a:t>, </a:t>
            </a:r>
            <a:r>
              <a:rPr lang="ko-KR" altLang="en-US" sz="800" smtClean="0"/>
              <a:t>올빼미 자체는 기존 펭귄 키의 반보다 조금 더 작다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올빼미 자체 굵기는 기존 펭귄 몸통만하고</a:t>
            </a:r>
            <a:r>
              <a:rPr lang="en-US" altLang="ko-KR" sz="800" dirty="0" smtClean="0"/>
              <a:t>, </a:t>
            </a:r>
            <a:r>
              <a:rPr lang="ko-KR" altLang="en-US" sz="800" smtClean="0"/>
              <a:t>바구니의 굵기는 올빼미보다 약간 더 크다</a:t>
            </a:r>
            <a:r>
              <a:rPr lang="en-US" altLang="ko-KR" sz="800" dirty="0" smtClean="0"/>
              <a:t>.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4224296"/>
            <a:ext cx="433387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0" y="3149461"/>
            <a:ext cx="435292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26914" y="1943100"/>
            <a:ext cx="0" cy="470309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308237" y="1828800"/>
            <a:ext cx="0" cy="481739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2244430" y="3111793"/>
            <a:ext cx="738029" cy="1125292"/>
            <a:chOff x="2319017" y="936707"/>
            <a:chExt cx="2105683" cy="3210586"/>
          </a:xfrm>
        </p:grpSpPr>
        <p:pic>
          <p:nvPicPr>
            <p:cNvPr id="1038" name="Picture 14" descr="ì ë¬¼ ë°êµ¬ë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2" t="2778" b="5495"/>
            <a:stretch/>
          </p:blipFill>
          <p:spPr bwMode="auto">
            <a:xfrm>
              <a:off x="2319017" y="2104442"/>
              <a:ext cx="2105683" cy="2042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ìê¸° ì¬ë¹¼ë¯¸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52" t="28602" r="17581" b="22231"/>
            <a:stretch/>
          </p:blipFill>
          <p:spPr bwMode="auto">
            <a:xfrm>
              <a:off x="2410501" y="936707"/>
              <a:ext cx="1633539" cy="1404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직선 연결선 2"/>
            <p:cNvCxnSpPr/>
            <p:nvPr/>
          </p:nvCxnSpPr>
          <p:spPr>
            <a:xfrm>
              <a:off x="2984381" y="2241550"/>
              <a:ext cx="0" cy="12329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596362" y="2247900"/>
              <a:ext cx="0" cy="1169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>
              <a:off x="2869406" y="2359819"/>
              <a:ext cx="116682" cy="5715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3476334" y="2359819"/>
              <a:ext cx="116682" cy="5715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 flipV="1">
              <a:off x="2981189" y="2359819"/>
              <a:ext cx="130814" cy="5715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983570" y="2359819"/>
              <a:ext cx="0" cy="12144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 flipV="1">
              <a:off x="3593170" y="2357438"/>
              <a:ext cx="130814" cy="5715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3595551" y="2357438"/>
              <a:ext cx="0" cy="12144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734852" y="4506751"/>
            <a:ext cx="738029" cy="1125292"/>
            <a:chOff x="2319017" y="936707"/>
            <a:chExt cx="2105683" cy="3210586"/>
          </a:xfrm>
        </p:grpSpPr>
        <p:pic>
          <p:nvPicPr>
            <p:cNvPr id="37" name="Picture 14" descr="ì ë¬¼ ë°êµ¬ë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2" t="2778" b="5495"/>
            <a:stretch/>
          </p:blipFill>
          <p:spPr bwMode="auto">
            <a:xfrm>
              <a:off x="2319017" y="2104442"/>
              <a:ext cx="2105683" cy="2042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2" descr="ìê¸° ì¬ë¹¼ë¯¸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52" t="28602" r="17581" b="22231"/>
            <a:stretch/>
          </p:blipFill>
          <p:spPr bwMode="auto">
            <a:xfrm>
              <a:off x="2410501" y="936707"/>
              <a:ext cx="1633539" cy="1404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9" name="직선 연결선 38"/>
            <p:cNvCxnSpPr/>
            <p:nvPr/>
          </p:nvCxnSpPr>
          <p:spPr>
            <a:xfrm>
              <a:off x="2984381" y="2241550"/>
              <a:ext cx="0" cy="12329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596362" y="2247900"/>
              <a:ext cx="0" cy="1169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2869406" y="2359819"/>
              <a:ext cx="116682" cy="5715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>
              <a:off x="3476334" y="2359819"/>
              <a:ext cx="116682" cy="5715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 flipV="1">
              <a:off x="2981189" y="2359819"/>
              <a:ext cx="130814" cy="5715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2983570" y="2359819"/>
              <a:ext cx="0" cy="12144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H="1" flipV="1">
              <a:off x="3593170" y="2357438"/>
              <a:ext cx="130814" cy="5715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3595551" y="2357438"/>
              <a:ext cx="0" cy="12144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7" name="직선 연결선 46"/>
          <p:cNvCxnSpPr/>
          <p:nvPr/>
        </p:nvCxnSpPr>
        <p:spPr>
          <a:xfrm>
            <a:off x="731664" y="1943100"/>
            <a:ext cx="0" cy="470309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403487" y="1835150"/>
            <a:ext cx="0" cy="481739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-1" y="3666498"/>
            <a:ext cx="4333875" cy="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87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/>
              <a:t>발렌타인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올빼미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기본 형태</a:t>
            </a:r>
            <a:endParaRPr lang="ko-KR" altLang="en-US" sz="20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0" y="733885"/>
            <a:ext cx="12192000" cy="860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테니스 공처럼 원형 공모양의 귀여운 올빼미로 짧은 다리에 </a:t>
            </a:r>
            <a:r>
              <a:rPr lang="ko-KR" altLang="en-US" sz="1000" dirty="0" err="1" smtClean="0"/>
              <a:t>발렌타인</a:t>
            </a:r>
            <a:r>
              <a:rPr lang="ko-KR" altLang="en-US" sz="1000" dirty="0" smtClean="0"/>
              <a:t> 초콜릿 바구니를 잡고 날아다닌다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매우 작고 앙증맞은 날개를 가지고 있으며 눈이 크다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온몸에 솜털이 보송보송 나있으며 뒤쪽에 살짝 긴 꼬리를 가지고 있다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2050" name="Picture 2" descr=".I love owls mare than anything. SOOO CUTE!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4149"/>
            <a:ext cx="1373036" cy="276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wl art print, valentine print, owl illustration, valentine gift, nursery print, kids room decor, engagement gift, wedding gift, love print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2" t="31821" r="14066" b="33995"/>
          <a:stretch/>
        </p:blipFill>
        <p:spPr bwMode="auto">
          <a:xfrm>
            <a:off x="1373036" y="1594150"/>
            <a:ext cx="3109922" cy="187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0" t="17796" r="19563" b="41564"/>
          <a:stretch/>
        </p:blipFill>
        <p:spPr bwMode="auto">
          <a:xfrm>
            <a:off x="4482958" y="1594150"/>
            <a:ext cx="1692033" cy="187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wl drawing. ~And you thought YOUR owl drawing had big eyes! This one looks like it had too much expresso... @Brianna Shanholtz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" t="26928" r="8170" b="11672"/>
          <a:stretch/>
        </p:blipFill>
        <p:spPr bwMode="auto">
          <a:xfrm>
            <a:off x="6174991" y="1594150"/>
            <a:ext cx="2111759" cy="187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isgruntled owl. chrisayersdesign.com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8" t="23834" r="20694" b="34000"/>
          <a:stretch/>
        </p:blipFill>
        <p:spPr bwMode="auto">
          <a:xfrm>
            <a:off x="8286750" y="1594149"/>
            <a:ext cx="2361547" cy="187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artoon Owls Illustration Photos et images de stock | Shutterstock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8" t="18191" r="18074" b="9468"/>
          <a:stretch/>
        </p:blipFill>
        <p:spPr bwMode="auto">
          <a:xfrm>
            <a:off x="10611008" y="1594149"/>
            <a:ext cx="1580992" cy="187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ìµê·¸ë¦¬ë²ë ì ëë©ì´ì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2" t="42014" r="14557" b="1597"/>
          <a:stretch/>
        </p:blipFill>
        <p:spPr bwMode="auto">
          <a:xfrm>
            <a:off x="1287312" y="3467100"/>
            <a:ext cx="4887680" cy="209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ìµê·¸ë¦¬ë²ë ì ëë©ì´ì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2" t="30156" r="15595" b="21283"/>
          <a:stretch/>
        </p:blipFill>
        <p:spPr bwMode="auto">
          <a:xfrm>
            <a:off x="6174990" y="3467099"/>
            <a:ext cx="1703812" cy="209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ìµê·¸ë¦¬ë²ë ì ëë©ì´ì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4" t="28152" r="1675" b="11060"/>
          <a:stretch/>
        </p:blipFill>
        <p:spPr bwMode="auto">
          <a:xfrm>
            <a:off x="7883930" y="3467098"/>
            <a:ext cx="4308069" cy="150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 Showcase of Beautiful Owls Illustrations | Canal Adobe Photoshop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91" t="29230" r="22972" b="21022"/>
          <a:stretch/>
        </p:blipFill>
        <p:spPr bwMode="auto">
          <a:xfrm>
            <a:off x="7895204" y="4972051"/>
            <a:ext cx="1759435" cy="18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r. Who - Steve Mack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8" t="12793" r="19168"/>
          <a:stretch/>
        </p:blipFill>
        <p:spPr bwMode="auto">
          <a:xfrm>
            <a:off x="9677246" y="4972051"/>
            <a:ext cx="1304562" cy="18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ìê¸° ì¬ë¹¼ë¯¸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2" t="28602" r="17581" b="22231"/>
          <a:stretch/>
        </p:blipFill>
        <p:spPr bwMode="auto">
          <a:xfrm>
            <a:off x="6428078" y="5558140"/>
            <a:ext cx="1511359" cy="129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23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/>
              <a:t>발렌타인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올빼미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기본 형태</a:t>
            </a:r>
            <a:endParaRPr lang="ko-KR" altLang="en-US" sz="20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0" y="733885"/>
            <a:ext cx="12192000" cy="860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err="1" smtClean="0"/>
              <a:t>발렌타인</a:t>
            </a:r>
            <a:r>
              <a:rPr lang="ko-KR" altLang="en-US" sz="1000" dirty="0" smtClean="0"/>
              <a:t> 바구니는 하트모양 바닥에 여러 초콜릿을 가득 담고 있으며 바구니 위쪽에 올빼미가 쥘 수 있는 손잡이가 달려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바구니의 손잡이 부분이 리본으로 장식되어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바구니는 </a:t>
            </a:r>
            <a:r>
              <a:rPr lang="ko-KR" altLang="en-US" sz="1000" dirty="0" err="1" smtClean="0"/>
              <a:t>라탄</a:t>
            </a:r>
            <a:r>
              <a:rPr lang="ko-KR" altLang="en-US" sz="1000" smtClean="0"/>
              <a:t> 바구니 형태이다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1026" name="Picture 2" descr="ë°ë íì¸ ì ë¬¼ ë°êµ¬ë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4150"/>
            <a:ext cx="1318506" cy="184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06" y="1615992"/>
            <a:ext cx="1824529" cy="182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ë°ë íì¸ ì ë¬¼ ë°êµ¬ë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034" y="1594151"/>
            <a:ext cx="1767802" cy="184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ê´ë ¨ ì´ë¯¸ì§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835" y="1594151"/>
            <a:ext cx="1752087" cy="184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ê´ë ¨ ì´ë¯¸ì§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922" y="1594150"/>
            <a:ext cx="1846370" cy="184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ê´ë ¨ ì´ë¯¸ì§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293" y="1594150"/>
            <a:ext cx="1716725" cy="184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ê´ë ¨ ì´ë¯¸ì§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180" y="1596510"/>
            <a:ext cx="1530528" cy="184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ê´ë ¨ ì´ë¯¸ì§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0520"/>
            <a:ext cx="1866472" cy="201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ê´ë ¨ ì´ë¯¸ì§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472" y="3440520"/>
            <a:ext cx="2013372" cy="201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ê´ë ¨ ì´ë¯¸ì§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44" y="3443714"/>
            <a:ext cx="1335555" cy="200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ì´ì½ë¦¿ ë°êµ¬ë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" y="5450696"/>
            <a:ext cx="2191012" cy="140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5215399" y="3440517"/>
            <a:ext cx="6312144" cy="2010178"/>
            <a:chOff x="5215399" y="3440517"/>
            <a:chExt cx="5869404" cy="1869182"/>
          </a:xfrm>
        </p:grpSpPr>
        <p:pic>
          <p:nvPicPr>
            <p:cNvPr id="1048" name="Picture 24" descr="íí¸ ë°êµ¬ë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5399" y="3440517"/>
              <a:ext cx="1869183" cy="1869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íí¸ ë°êµ¬ë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5853" y="3440517"/>
              <a:ext cx="1869183" cy="1869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íí¸ ë°êµ¬ë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06" t="17087" r="16975" b="24971"/>
            <a:stretch/>
          </p:blipFill>
          <p:spPr bwMode="auto">
            <a:xfrm>
              <a:off x="8955036" y="3440517"/>
              <a:ext cx="2129767" cy="1869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0415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/>
              <a:t>발렌타인</a:t>
            </a:r>
            <a:r>
              <a:rPr lang="ko-KR" altLang="en-US" sz="2000" dirty="0" smtClean="0"/>
              <a:t> 올빼미 </a:t>
            </a:r>
            <a:r>
              <a:rPr lang="en-US" altLang="ko-KR" sz="2000" dirty="0" smtClean="0"/>
              <a:t>– 5</a:t>
            </a:r>
            <a:r>
              <a:rPr lang="ko-KR" altLang="en-US" sz="2000" smtClean="0"/>
              <a:t>성 특징</a:t>
            </a:r>
            <a:endParaRPr lang="ko-KR" altLang="en-US" sz="20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0" y="733884"/>
            <a:ext cx="12192000" cy="109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올빼미는 장식이 없는 단순 </a:t>
            </a:r>
            <a:r>
              <a:rPr lang="ko-KR" altLang="en-US" sz="1000" dirty="0" err="1" smtClean="0"/>
              <a:t>라탄</a:t>
            </a:r>
            <a:r>
              <a:rPr lang="ko-KR" altLang="en-US" sz="1000" dirty="0" smtClean="0"/>
              <a:t> 바구니를 들고 있다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r>
              <a:rPr lang="ko-KR" altLang="en-US" sz="1000" dirty="0" smtClean="0"/>
              <a:t>테니스 공처럼 둥글고 날개가 매우 앙증맞게 작고 뭉툭하다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눈이 매우 크며 털이 보송보송 나있다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95062" y="865143"/>
            <a:ext cx="2759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매우 크며 맑고 </a:t>
            </a:r>
            <a:r>
              <a:rPr lang="ko-KR" altLang="en-US" sz="900" dirty="0" err="1"/>
              <a:t>선해보해보이는</a:t>
            </a:r>
            <a:r>
              <a:rPr lang="ko-KR" altLang="en-US" sz="900" dirty="0"/>
              <a:t> 눈을 가지고 있다</a:t>
            </a:r>
            <a:r>
              <a:rPr lang="en-US" altLang="ko-KR" sz="900" dirty="0"/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16760" y="3543301"/>
            <a:ext cx="2826635" cy="1833506"/>
            <a:chOff x="680640" y="2923344"/>
            <a:chExt cx="5561965" cy="3607785"/>
          </a:xfrm>
        </p:grpSpPr>
        <p:pic>
          <p:nvPicPr>
            <p:cNvPr id="50" name="Picture 14" descr="ìµê·¸ë¦¬ë²ë ì ëë©ì´ì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02" t="42014" r="14557" b="1597"/>
            <a:stretch/>
          </p:blipFill>
          <p:spPr bwMode="auto">
            <a:xfrm>
              <a:off x="684173" y="4440088"/>
              <a:ext cx="4887680" cy="2091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16" descr="ìµê·¸ë¦¬ë²ë ì ëë©ì´ì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762" t="30156" r="15595" b="21283"/>
            <a:stretch/>
          </p:blipFill>
          <p:spPr bwMode="auto">
            <a:xfrm>
              <a:off x="4987759" y="2923344"/>
              <a:ext cx="1254846" cy="1540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8" descr="ìµê·¸ë¦¬ë²ë ì ëë©ì´ì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4" t="28152" r="1675" b="11060"/>
            <a:stretch/>
          </p:blipFill>
          <p:spPr bwMode="auto">
            <a:xfrm>
              <a:off x="680640" y="2935135"/>
              <a:ext cx="4308069" cy="150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1531596" y="3302445"/>
            <a:ext cx="2332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매우 </a:t>
            </a:r>
            <a:r>
              <a:rPr lang="ko-KR" altLang="en-US" sz="900" dirty="0" err="1" smtClean="0"/>
              <a:t>푹신푹신해보이는</a:t>
            </a:r>
            <a:r>
              <a:rPr lang="ko-KR" altLang="en-US" sz="900" dirty="0" smtClean="0"/>
              <a:t> 털을 가지고 있다</a:t>
            </a:r>
            <a:r>
              <a:rPr lang="en-US" altLang="ko-KR" sz="900" dirty="0" smtClean="0"/>
              <a:t>.</a:t>
            </a:r>
          </a:p>
        </p:txBody>
      </p:sp>
      <p:cxnSp>
        <p:nvCxnSpPr>
          <p:cNvPr id="26" name="직선 화살표 연결선 25"/>
          <p:cNvCxnSpPr>
            <a:stCxn id="15" idx="3"/>
          </p:cNvCxnSpPr>
          <p:nvPr/>
        </p:nvCxnSpPr>
        <p:spPr>
          <a:xfrm flipV="1">
            <a:off x="3864286" y="3278866"/>
            <a:ext cx="1372705" cy="1389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9" idx="0"/>
          </p:cNvCxnSpPr>
          <p:nvPr/>
        </p:nvCxnSpPr>
        <p:spPr>
          <a:xfrm flipV="1">
            <a:off x="3543890" y="3705225"/>
            <a:ext cx="1828210" cy="14134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14850" y="5118717"/>
            <a:ext cx="16580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살짝 긴 꼬리를 가지고 있다</a:t>
            </a:r>
            <a:r>
              <a:rPr lang="en-US" altLang="ko-KR" sz="900" dirty="0" smtClean="0"/>
              <a:t>.</a:t>
            </a:r>
          </a:p>
        </p:txBody>
      </p:sp>
      <p:pic>
        <p:nvPicPr>
          <p:cNvPr id="53" name="Picture 2" descr=".I love owls mare than anything. SOOO CUTE!!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087" y="1176748"/>
            <a:ext cx="1373036" cy="276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 descr="Owl drawing. ~And you thought YOUR owl drawing had big eyes! This one looks like it had too much expresso... @Brianna Shanholtz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" t="26928" r="8170" b="11672"/>
          <a:stretch/>
        </p:blipFill>
        <p:spPr bwMode="auto">
          <a:xfrm>
            <a:off x="9264554" y="1195004"/>
            <a:ext cx="1745255" cy="154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Cartoon Owls Illustration Photos et images de stock | Shutterstock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8" t="18191" r="18074" b="9468"/>
          <a:stretch/>
        </p:blipFill>
        <p:spPr bwMode="auto">
          <a:xfrm>
            <a:off x="9264554" y="2742895"/>
            <a:ext cx="1079839" cy="127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A Showcase of Beautiful Owls Illustrations | Canal Adobe Photoshop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91" t="29230" r="22972" b="21022"/>
          <a:stretch/>
        </p:blipFill>
        <p:spPr bwMode="auto">
          <a:xfrm>
            <a:off x="10354824" y="2749334"/>
            <a:ext cx="1254889" cy="133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1450338" y="5406080"/>
            <a:ext cx="2853068" cy="1358591"/>
            <a:chOff x="673822" y="5406080"/>
            <a:chExt cx="3629584" cy="1728357"/>
          </a:xfrm>
        </p:grpSpPr>
        <p:pic>
          <p:nvPicPr>
            <p:cNvPr id="58" name="Picture 4" descr="Dr. Who - Steve Mack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8" t="12793" r="19168"/>
            <a:stretch/>
          </p:blipFill>
          <p:spPr bwMode="auto">
            <a:xfrm>
              <a:off x="673822" y="5408750"/>
              <a:ext cx="1078150" cy="1547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 descr="blue owl (illustrator unknown)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7362" y="5406081"/>
              <a:ext cx="1289066" cy="1728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Ð¢ÐµÑÑ: ÐÑÐ±ÑÐ°ÑÑ ÑÐ²Ð¾Ñ Ð»ÐµÐ³ÐµÐ½Ð´Ñ. ÐÐ¾Ð¼Ð¼ÐµÐ½ÑÐ°ÑÐ¸Ð¸ : LiveInternet - Ð Ð¾ÑÑÐ¸Ð¹ÑÐºÐ¸Ð¹ Ð¡ÐµÑÐ²Ð¸Ñ ÐÐ½Ð»Ð°Ð¹Ð½-ÐÐ½ÐµÐ²Ð½Ð¸ÐºÐ¾Ð²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54" t="12585" r="35891" b="33948"/>
            <a:stretch/>
          </p:blipFill>
          <p:spPr bwMode="auto">
            <a:xfrm>
              <a:off x="3116427" y="5406080"/>
              <a:ext cx="1186979" cy="1695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26" name="Picture 6" descr="by Alena Tkach                                                                                                                                                                                 Mor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0" y="1771515"/>
            <a:ext cx="1489888" cy="14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1120381" y="1583872"/>
            <a:ext cx="18710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작고 뭉툭한 날개를 가지고 있다</a:t>
            </a:r>
            <a:r>
              <a:rPr lang="en-US" altLang="ko-KR" sz="900" dirty="0" smtClean="0"/>
              <a:t>.</a:t>
            </a:r>
          </a:p>
        </p:txBody>
      </p:sp>
      <p:pic>
        <p:nvPicPr>
          <p:cNvPr id="5128" name="Picture 8" descr="owl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38" y="1893774"/>
            <a:ext cx="1021557" cy="130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usual suspects ........owl lineup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01" r="62956" b="6315"/>
          <a:stretch/>
        </p:blipFill>
        <p:spPr bwMode="auto">
          <a:xfrm>
            <a:off x="2472056" y="1953779"/>
            <a:ext cx="1255601" cy="108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화살표 연결선 36"/>
          <p:cNvCxnSpPr>
            <a:stCxn id="41" idx="1"/>
          </p:cNvCxnSpPr>
          <p:nvPr/>
        </p:nvCxnSpPr>
        <p:spPr>
          <a:xfrm flipH="1">
            <a:off x="6191250" y="980559"/>
            <a:ext cx="2203812" cy="16864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61" idx="3"/>
          </p:cNvCxnSpPr>
          <p:nvPr/>
        </p:nvCxnSpPr>
        <p:spPr>
          <a:xfrm>
            <a:off x="2991406" y="1699288"/>
            <a:ext cx="1970390" cy="12732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/>
          <p:cNvGrpSpPr/>
          <p:nvPr/>
        </p:nvGrpSpPr>
        <p:grpSpPr>
          <a:xfrm>
            <a:off x="4648779" y="1828340"/>
            <a:ext cx="2935345" cy="4475597"/>
            <a:chOff x="2319017" y="936707"/>
            <a:chExt cx="2105683" cy="3210586"/>
          </a:xfrm>
        </p:grpSpPr>
        <p:pic>
          <p:nvPicPr>
            <p:cNvPr id="81" name="Picture 14" descr="ì ë¬¼ ë°êµ¬ë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2" t="2778" b="5495"/>
            <a:stretch/>
          </p:blipFill>
          <p:spPr bwMode="auto">
            <a:xfrm>
              <a:off x="2319017" y="2104442"/>
              <a:ext cx="2105683" cy="2042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12" descr="ìê¸° ì¬ë¹¼ë¯¸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52" t="28602" r="17581" b="22231"/>
            <a:stretch/>
          </p:blipFill>
          <p:spPr bwMode="auto">
            <a:xfrm>
              <a:off x="2410501" y="936707"/>
              <a:ext cx="1633539" cy="1404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3" name="직선 연결선 82"/>
            <p:cNvCxnSpPr/>
            <p:nvPr/>
          </p:nvCxnSpPr>
          <p:spPr>
            <a:xfrm>
              <a:off x="2984381" y="2241550"/>
              <a:ext cx="0" cy="12329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3596362" y="2247900"/>
              <a:ext cx="0" cy="1169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flipH="1">
              <a:off x="2869406" y="2359819"/>
              <a:ext cx="116682" cy="5715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H="1">
              <a:off x="3476334" y="2359819"/>
              <a:ext cx="116682" cy="5715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H="1" flipV="1">
              <a:off x="2981189" y="2359819"/>
              <a:ext cx="130814" cy="5715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2983570" y="2359819"/>
              <a:ext cx="0" cy="12144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H="1" flipV="1">
              <a:off x="3593170" y="2357438"/>
              <a:ext cx="130814" cy="5715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3595551" y="2357438"/>
              <a:ext cx="0" cy="12144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8343901" y="4361681"/>
            <a:ext cx="3409084" cy="2448693"/>
            <a:chOff x="9054459" y="4872066"/>
            <a:chExt cx="2279993" cy="1637684"/>
          </a:xfrm>
        </p:grpSpPr>
        <p:pic>
          <p:nvPicPr>
            <p:cNvPr id="72" name="Picture 2" descr="ë¼í ë°êµ¬ë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48" t="33776" r="31771" b="12006"/>
            <a:stretch/>
          </p:blipFill>
          <p:spPr bwMode="auto">
            <a:xfrm>
              <a:off x="9054459" y="4872066"/>
              <a:ext cx="694780" cy="870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4" descr="ë¼í ë°êµ¬ë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 t="13558" r="13514" b="10261"/>
            <a:stretch/>
          </p:blipFill>
          <p:spPr bwMode="auto">
            <a:xfrm>
              <a:off x="9861723" y="4986608"/>
              <a:ext cx="710959" cy="717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6" descr="ë¼í ë°êµ¬ë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86" t="4027" r="22395" b="7014"/>
            <a:stretch/>
          </p:blipFill>
          <p:spPr bwMode="auto">
            <a:xfrm>
              <a:off x="10685166" y="5006179"/>
              <a:ext cx="649286" cy="731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5" name="그룹 74"/>
            <p:cNvGrpSpPr/>
            <p:nvPr/>
          </p:nvGrpSpPr>
          <p:grpSpPr>
            <a:xfrm>
              <a:off x="9054460" y="5791072"/>
              <a:ext cx="2256714" cy="718678"/>
              <a:chOff x="5215399" y="3440517"/>
              <a:chExt cx="5869404" cy="1869182"/>
            </a:xfrm>
          </p:grpSpPr>
          <p:pic>
            <p:nvPicPr>
              <p:cNvPr id="78" name="Picture 24" descr="íí¸ ë°êµ¬ë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399" y="3440517"/>
                <a:ext cx="1869183" cy="18691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26" descr="íí¸ ë°êµ¬ë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5853" y="3440517"/>
                <a:ext cx="1869183" cy="18691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28" descr="íí¸ ë°êµ¬ëì ëí ì´ë¯¸ì§ ê²ìê²°ê³¼"/>
              <p:cNvPicPr>
                <a:picLocks noChangeAspect="1" noChangeArrowheads="1"/>
              </p:cNvPicPr>
              <p:nvPr/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06" t="17087" r="16975" b="24971"/>
              <a:stretch/>
            </p:blipFill>
            <p:spPr bwMode="auto">
              <a:xfrm>
                <a:off x="8955036" y="3440517"/>
                <a:ext cx="2129767" cy="18691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6" name="TextBox 75"/>
          <p:cNvSpPr txBox="1"/>
          <p:nvPr/>
        </p:nvSpPr>
        <p:spPr>
          <a:xfrm>
            <a:off x="8275545" y="4102323"/>
            <a:ext cx="30043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아무런 장식이 없는 하트모양 </a:t>
            </a:r>
            <a:r>
              <a:rPr lang="ko-KR" altLang="en-US" sz="900" dirty="0" err="1" smtClean="0"/>
              <a:t>라탄</a:t>
            </a:r>
            <a:r>
              <a:rPr lang="ko-KR" altLang="en-US" sz="900" smtClean="0"/>
              <a:t> 바구니를 들고 있다</a:t>
            </a:r>
            <a:r>
              <a:rPr lang="en-US" altLang="ko-KR" sz="900" dirty="0" smtClean="0"/>
              <a:t>.</a:t>
            </a:r>
          </a:p>
        </p:txBody>
      </p:sp>
      <p:cxnSp>
        <p:nvCxnSpPr>
          <p:cNvPr id="77" name="직선 화살표 연결선 76"/>
          <p:cNvCxnSpPr>
            <a:stCxn id="76" idx="1"/>
          </p:cNvCxnSpPr>
          <p:nvPr/>
        </p:nvCxnSpPr>
        <p:spPr>
          <a:xfrm flipH="1">
            <a:off x="7132933" y="4217739"/>
            <a:ext cx="1142612" cy="7707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64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smtClean="0"/>
              <a:t>발렌타인</a:t>
            </a:r>
            <a:r>
              <a:rPr lang="ko-KR" altLang="en-US" sz="2000" dirty="0" smtClean="0"/>
              <a:t> 올빼미 </a:t>
            </a:r>
            <a:r>
              <a:rPr lang="en-US" altLang="ko-KR" sz="2000" dirty="0" smtClean="0"/>
              <a:t>– 6</a:t>
            </a:r>
            <a:r>
              <a:rPr lang="ko-KR" altLang="en-US" sz="2000" smtClean="0"/>
              <a:t>성 특징</a:t>
            </a:r>
            <a:endParaRPr lang="ko-KR" altLang="en-US" sz="20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0" y="733884"/>
            <a:ext cx="12192000" cy="109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5</a:t>
            </a:r>
            <a:r>
              <a:rPr lang="ko-KR" altLang="en-US" sz="1000" smtClean="0"/>
              <a:t>성 </a:t>
            </a:r>
            <a:r>
              <a:rPr lang="ko-KR" altLang="en-US" sz="1000" smtClean="0"/>
              <a:t>올빼미에 </a:t>
            </a:r>
            <a:r>
              <a:rPr lang="ko-KR" altLang="en-US" sz="1000"/>
              <a:t>우체부 </a:t>
            </a:r>
            <a:r>
              <a:rPr lang="ko-KR" altLang="en-US" sz="1000" smtClean="0"/>
              <a:t>크로스 백이 추가되고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초콜릿 바구니 색상이 다양해 진다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648779" y="1828340"/>
            <a:ext cx="2935345" cy="4475597"/>
            <a:chOff x="2319017" y="936707"/>
            <a:chExt cx="2105683" cy="3210586"/>
          </a:xfrm>
        </p:grpSpPr>
        <p:pic>
          <p:nvPicPr>
            <p:cNvPr id="12" name="Picture 14" descr="ì ë¬¼ ë°êµ¬ë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2" t="2778" b="5495"/>
            <a:stretch/>
          </p:blipFill>
          <p:spPr bwMode="auto">
            <a:xfrm>
              <a:off x="2319017" y="2104442"/>
              <a:ext cx="2105683" cy="2042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2" descr="ìê¸° ì¬ë¹¼ë¯¸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52" t="28602" r="17581" b="22231"/>
            <a:stretch/>
          </p:blipFill>
          <p:spPr bwMode="auto">
            <a:xfrm>
              <a:off x="2410501" y="936707"/>
              <a:ext cx="1633539" cy="1404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직선 연결선 17"/>
            <p:cNvCxnSpPr/>
            <p:nvPr/>
          </p:nvCxnSpPr>
          <p:spPr>
            <a:xfrm>
              <a:off x="2984381" y="2241550"/>
              <a:ext cx="0" cy="12329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596362" y="2247900"/>
              <a:ext cx="0" cy="1169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>
              <a:off x="2869406" y="2359819"/>
              <a:ext cx="116682" cy="5715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>
              <a:off x="3476334" y="2359819"/>
              <a:ext cx="116682" cy="5715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 flipV="1">
              <a:off x="2981189" y="2359819"/>
              <a:ext cx="130814" cy="5715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2983570" y="2359819"/>
              <a:ext cx="0" cy="12144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 flipV="1">
              <a:off x="3593170" y="2357438"/>
              <a:ext cx="130814" cy="5715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595551" y="2357438"/>
              <a:ext cx="0" cy="12144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4" name="Picture 4" descr="ìì í¬ë¡ì¤ ë°±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12" r="28082"/>
          <a:stretch/>
        </p:blipFill>
        <p:spPr bwMode="auto">
          <a:xfrm>
            <a:off x="7820728" y="2927496"/>
            <a:ext cx="961752" cy="236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/>
          <p:cNvCxnSpPr>
            <a:stCxn id="36" idx="1"/>
          </p:cNvCxnSpPr>
          <p:nvPr/>
        </p:nvCxnSpPr>
        <p:spPr>
          <a:xfrm flipH="1">
            <a:off x="6711236" y="1331265"/>
            <a:ext cx="1090960" cy="12296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802196" y="1215849"/>
            <a:ext cx="17556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우체부 </a:t>
            </a:r>
            <a:r>
              <a:rPr lang="ko-KR" altLang="en-US" sz="900" dirty="0" smtClean="0"/>
              <a:t>크로스 </a:t>
            </a:r>
            <a:r>
              <a:rPr lang="ko-KR" altLang="en-US" sz="900" dirty="0" smtClean="0"/>
              <a:t>백을 매고 있다</a:t>
            </a:r>
            <a:r>
              <a:rPr lang="en-US" altLang="ko-KR" sz="900" dirty="0" smtClean="0"/>
              <a:t>.</a:t>
            </a:r>
          </a:p>
        </p:txBody>
      </p:sp>
      <p:pic>
        <p:nvPicPr>
          <p:cNvPr id="39" name="Picture 6" descr="ì°ì²´ë¶ ê°ë°©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710" y="1594872"/>
            <a:ext cx="1884433" cy="133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ë°êµ¬ë ì¥ì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5" y="4222719"/>
            <a:ext cx="2169995" cy="216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ë°êµ¬ë ì¥ìì ëí ì´ë¯¸ì§ ê²ìê²°ê³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664" y="4787446"/>
            <a:ext cx="1605268" cy="160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2131" y="2261184"/>
            <a:ext cx="1866900" cy="2447925"/>
          </a:xfrm>
          <a:prstGeom prst="rect">
            <a:avLst/>
          </a:prstGeom>
        </p:spPr>
      </p:pic>
      <p:pic>
        <p:nvPicPr>
          <p:cNvPr id="1028" name="Picture 4" descr="ì°ì²´ë¶ ê°ë°©ì ëí ì´ë¯¸ì§ ê²ìê²°ê³¼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094" y="292749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ì°ì²´ë¶ ê°ë°©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9" r="13572" b="44287"/>
          <a:stretch/>
        </p:blipFill>
        <p:spPr bwMode="auto">
          <a:xfrm>
            <a:off x="8782480" y="5070621"/>
            <a:ext cx="2199136" cy="158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직선 화살표 연결선 29"/>
          <p:cNvCxnSpPr/>
          <p:nvPr/>
        </p:nvCxnSpPr>
        <p:spPr>
          <a:xfrm>
            <a:off x="4110361" y="5042517"/>
            <a:ext cx="466021" cy="3721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85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/>
              <a:t>발렌타인</a:t>
            </a:r>
            <a:r>
              <a:rPr lang="ko-KR" altLang="en-US" sz="2000" dirty="0" smtClean="0"/>
              <a:t> 올빼미 </a:t>
            </a:r>
            <a:r>
              <a:rPr lang="en-US" altLang="ko-KR" sz="2000" dirty="0" smtClean="0"/>
              <a:t>– </a:t>
            </a:r>
            <a:r>
              <a:rPr lang="en-US" altLang="ko-KR" sz="2000" dirty="0"/>
              <a:t>7</a:t>
            </a:r>
            <a:r>
              <a:rPr lang="ko-KR" altLang="en-US" sz="2000" smtClean="0"/>
              <a:t>성 특징</a:t>
            </a:r>
            <a:endParaRPr lang="ko-KR" altLang="en-US" sz="20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0" y="733884"/>
            <a:ext cx="12192000" cy="109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6</a:t>
            </a:r>
            <a:r>
              <a:rPr lang="ko-KR" altLang="en-US" sz="1000" smtClean="0"/>
              <a:t>성 올빼미가 들고 있는 상자에 리본 및 꽃 장식이 붙는다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6</a:t>
            </a:r>
            <a:r>
              <a:rPr lang="ko-KR" altLang="en-US" sz="1000"/>
              <a:t>성 </a:t>
            </a:r>
            <a:r>
              <a:rPr lang="ko-KR" altLang="en-US" sz="1000" smtClean="0"/>
              <a:t>올빼미 머리에 우체부 정복 모자가 추가된다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grpSp>
        <p:nvGrpSpPr>
          <p:cNvPr id="25" name="그룹 24"/>
          <p:cNvGrpSpPr/>
          <p:nvPr/>
        </p:nvGrpSpPr>
        <p:grpSpPr>
          <a:xfrm>
            <a:off x="4648779" y="1828340"/>
            <a:ext cx="2935345" cy="4475597"/>
            <a:chOff x="2319017" y="936707"/>
            <a:chExt cx="2105683" cy="3210586"/>
          </a:xfrm>
        </p:grpSpPr>
        <p:pic>
          <p:nvPicPr>
            <p:cNvPr id="29" name="Picture 14" descr="ì ë¬¼ ë°êµ¬ë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2" t="2778" b="5495"/>
            <a:stretch/>
          </p:blipFill>
          <p:spPr bwMode="auto">
            <a:xfrm>
              <a:off x="2319017" y="2104442"/>
              <a:ext cx="2105683" cy="2042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2" descr="ìê¸° ì¬ë¹¼ë¯¸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52" t="28602" r="17581" b="22231"/>
            <a:stretch/>
          </p:blipFill>
          <p:spPr bwMode="auto">
            <a:xfrm>
              <a:off x="2410501" y="936707"/>
              <a:ext cx="1633539" cy="1404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2" name="직선 연결선 31"/>
            <p:cNvCxnSpPr/>
            <p:nvPr/>
          </p:nvCxnSpPr>
          <p:spPr>
            <a:xfrm>
              <a:off x="2984381" y="2241550"/>
              <a:ext cx="0" cy="12329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596362" y="2247900"/>
              <a:ext cx="0" cy="1169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H="1">
              <a:off x="2869406" y="2359819"/>
              <a:ext cx="116682" cy="5715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>
              <a:off x="3476334" y="2359819"/>
              <a:ext cx="116682" cy="5715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 flipV="1">
              <a:off x="2981189" y="2359819"/>
              <a:ext cx="130814" cy="5715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983570" y="2359819"/>
              <a:ext cx="0" cy="12144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 flipV="1">
              <a:off x="3593170" y="2357438"/>
              <a:ext cx="130814" cy="5715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595551" y="2357438"/>
              <a:ext cx="0" cy="12144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3" name="Picture 6" descr="ë°ë íì¸ ì ë¬¼ ë°êµ¬ë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22" y="1467052"/>
            <a:ext cx="1767802" cy="184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ê´ë ¨ ì´ë¯¸ì§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097" y="1637708"/>
            <a:ext cx="1752087" cy="184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ê´ë ¨ ì´ë¯¸ì§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292" y="3728718"/>
            <a:ext cx="1846370" cy="184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2" descr="ê´ë ¨ ì´ë¯¸ì§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17" y="3126194"/>
            <a:ext cx="969046" cy="104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8" descr="ê´ë ¨ ì´ë¯¸ì§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8" y="4220151"/>
            <a:ext cx="2013372" cy="201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ê´ë ¨ ì´ë¯¸ì§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513" y="4566042"/>
            <a:ext cx="2227101" cy="201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ì°ì²´ë¶ ëª¨ì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732" y="2742961"/>
            <a:ext cx="1365732" cy="142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ì°ì²´ë¶ ëª¨ìì ëí ì´ë¯¸ì§ ê²ìê²°ê³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121" y="4169393"/>
            <a:ext cx="1449158" cy="244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ì°ì²´ë¶ ì¬ë¹¼ë¯¸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102" y="1802961"/>
            <a:ext cx="2565921" cy="178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H="1" flipV="1">
            <a:off x="6096000" y="2104682"/>
            <a:ext cx="2199249" cy="20637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604334" y="3613212"/>
            <a:ext cx="1118586" cy="914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33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돼지 인형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애니메이션</a:t>
            </a:r>
            <a:endParaRPr lang="ko-KR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371475" y="1463600"/>
            <a:ext cx="3304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걷기</a:t>
            </a:r>
            <a:r>
              <a:rPr lang="en-US" altLang="ko-KR" sz="1000" dirty="0" smtClean="0"/>
              <a:t>&amp;</a:t>
            </a:r>
            <a:r>
              <a:rPr lang="ko-KR" altLang="en-US" sz="1000" smtClean="0"/>
              <a:t>뛰기 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아래 이미지 참조</a:t>
            </a:r>
            <a:r>
              <a:rPr lang="en-US" altLang="ko-KR" sz="1000" dirty="0" smtClean="0"/>
              <a:t>) :</a:t>
            </a:r>
            <a:br>
              <a:rPr lang="en-US" altLang="ko-KR" sz="1000" dirty="0" smtClean="0"/>
            </a:br>
            <a:r>
              <a:rPr lang="ko-KR" altLang="en-US" sz="1000" smtClean="0"/>
              <a:t>공중에 날아다니며</a:t>
            </a:r>
            <a:r>
              <a:rPr lang="en-US" altLang="ko-KR" sz="1000" dirty="0" smtClean="0"/>
              <a:t>,</a:t>
            </a:r>
          </a:p>
          <a:p>
            <a:r>
              <a:rPr lang="ko-KR" altLang="en-US" sz="1000" dirty="0" smtClean="0"/>
              <a:t>뛰기를 할 때는 날개를 빠르게 파닥거리며</a:t>
            </a:r>
            <a:r>
              <a:rPr lang="en-US" altLang="ko-KR" sz="1000" dirty="0" smtClean="0"/>
              <a:t>,</a:t>
            </a:r>
            <a:br>
              <a:rPr lang="en-US" altLang="ko-KR" sz="1000" dirty="0" smtClean="0"/>
            </a:br>
            <a:r>
              <a:rPr lang="ko-KR" altLang="en-US" sz="1000" smtClean="0"/>
              <a:t>올빼미 앞으로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상자가 뒤로 비스듬하게 해서 날아간다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96918" y="1463600"/>
            <a:ext cx="4464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대기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공중에서 열심히 날개짓을 하다가 상자를 바닥에 내려놓고 헥헥댄다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96918" y="4084303"/>
            <a:ext cx="54521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상호액션 </a:t>
            </a:r>
            <a:r>
              <a:rPr lang="en-US" altLang="ko-KR" sz="1000" dirty="0" smtClean="0"/>
              <a:t>:</a:t>
            </a:r>
            <a:br>
              <a:rPr lang="en-US" altLang="ko-KR" sz="1000" dirty="0" smtClean="0"/>
            </a:br>
            <a:r>
              <a:rPr lang="ko-KR" altLang="en-US" sz="1000" smtClean="0"/>
              <a:t>올빼미가 한눈을 파는 사이 유저 캐릭터가 몰래 초콜릿 상자에서 초콜릿을 꺼내 먹으려 하자</a:t>
            </a:r>
            <a:r>
              <a:rPr lang="en-US" altLang="ko-KR" sz="1000" dirty="0" smtClean="0"/>
              <a:t>,</a:t>
            </a:r>
          </a:p>
          <a:p>
            <a:r>
              <a:rPr lang="ko-KR" altLang="en-US" sz="1000" dirty="0" smtClean="0"/>
              <a:t>이내 올빼미가 이를 알아채고 유저캐릭터를 부리로 공격한다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562350" y="2476500"/>
            <a:ext cx="1104900" cy="2065033"/>
            <a:chOff x="1628775" y="2676525"/>
            <a:chExt cx="1104900" cy="2065033"/>
          </a:xfrm>
        </p:grpSpPr>
        <p:sp>
          <p:nvSpPr>
            <p:cNvPr id="3" name="타원 2"/>
            <p:cNvSpPr/>
            <p:nvPr/>
          </p:nvSpPr>
          <p:spPr>
            <a:xfrm>
              <a:off x="1819275" y="2676525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819275" y="3827158"/>
              <a:ext cx="91440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>
              <a:stCxn id="3" idx="4"/>
              <a:endCxn id="4" idx="0"/>
            </p:cNvCxnSpPr>
            <p:nvPr/>
          </p:nvCxnSpPr>
          <p:spPr>
            <a:xfrm>
              <a:off x="2276475" y="3590925"/>
              <a:ext cx="0" cy="23623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4" idx="0"/>
            </p:cNvCxnSpPr>
            <p:nvPr/>
          </p:nvCxnSpPr>
          <p:spPr>
            <a:xfrm flipH="1">
              <a:off x="2009775" y="3827158"/>
              <a:ext cx="266700" cy="10666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4" idx="0"/>
            </p:cNvCxnSpPr>
            <p:nvPr/>
          </p:nvCxnSpPr>
          <p:spPr>
            <a:xfrm flipH="1">
              <a:off x="2105025" y="3827158"/>
              <a:ext cx="171450" cy="23049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4" idx="0"/>
            </p:cNvCxnSpPr>
            <p:nvPr/>
          </p:nvCxnSpPr>
          <p:spPr>
            <a:xfrm>
              <a:off x="2276475" y="3827158"/>
              <a:ext cx="0" cy="23049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이등변 삼각형 18"/>
            <p:cNvSpPr/>
            <p:nvPr/>
          </p:nvSpPr>
          <p:spPr>
            <a:xfrm rot="16200000">
              <a:off x="1606159" y="2992374"/>
              <a:ext cx="327934" cy="2827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 rot="20630696">
              <a:off x="2228849" y="3103228"/>
              <a:ext cx="412421" cy="56389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 rot="20892816">
            <a:off x="632900" y="2476060"/>
            <a:ext cx="1100605" cy="2065033"/>
            <a:chOff x="1633070" y="2676525"/>
            <a:chExt cx="1100605" cy="2065033"/>
          </a:xfrm>
        </p:grpSpPr>
        <p:sp>
          <p:nvSpPr>
            <p:cNvPr id="26" name="타원 25"/>
            <p:cNvSpPr/>
            <p:nvPr/>
          </p:nvSpPr>
          <p:spPr>
            <a:xfrm>
              <a:off x="1819275" y="2676525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819275" y="3827158"/>
              <a:ext cx="91440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stCxn id="26" idx="4"/>
              <a:endCxn id="28" idx="0"/>
            </p:cNvCxnSpPr>
            <p:nvPr/>
          </p:nvCxnSpPr>
          <p:spPr>
            <a:xfrm>
              <a:off x="2276475" y="3590925"/>
              <a:ext cx="0" cy="23623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28" idx="0"/>
            </p:cNvCxnSpPr>
            <p:nvPr/>
          </p:nvCxnSpPr>
          <p:spPr>
            <a:xfrm flipH="1">
              <a:off x="2009775" y="3827158"/>
              <a:ext cx="266700" cy="10666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8" idx="0"/>
            </p:cNvCxnSpPr>
            <p:nvPr/>
          </p:nvCxnSpPr>
          <p:spPr>
            <a:xfrm flipH="1">
              <a:off x="2105025" y="3827158"/>
              <a:ext cx="171450" cy="23049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8" idx="0"/>
            </p:cNvCxnSpPr>
            <p:nvPr/>
          </p:nvCxnSpPr>
          <p:spPr>
            <a:xfrm>
              <a:off x="2276475" y="3827158"/>
              <a:ext cx="0" cy="23049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이등변 삼각형 32"/>
            <p:cNvSpPr/>
            <p:nvPr/>
          </p:nvSpPr>
          <p:spPr>
            <a:xfrm rot="16732654">
              <a:off x="1610454" y="2925159"/>
              <a:ext cx="327934" cy="2827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 rot="20630696">
              <a:off x="2228849" y="3103228"/>
              <a:ext cx="412421" cy="56389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오른쪽 화살표 20"/>
          <p:cNvSpPr/>
          <p:nvPr/>
        </p:nvSpPr>
        <p:spPr>
          <a:xfrm rot="10800000">
            <a:off x="2142363" y="343814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3597401" y="4655322"/>
            <a:ext cx="1104900" cy="2065033"/>
            <a:chOff x="1628775" y="2676525"/>
            <a:chExt cx="1104900" cy="2065033"/>
          </a:xfrm>
        </p:grpSpPr>
        <p:sp>
          <p:nvSpPr>
            <p:cNvPr id="36" name="타원 35"/>
            <p:cNvSpPr/>
            <p:nvPr/>
          </p:nvSpPr>
          <p:spPr>
            <a:xfrm>
              <a:off x="1819275" y="2676525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819275" y="3827158"/>
              <a:ext cx="91440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>
              <a:stCxn id="36" idx="4"/>
              <a:endCxn id="37" idx="0"/>
            </p:cNvCxnSpPr>
            <p:nvPr/>
          </p:nvCxnSpPr>
          <p:spPr>
            <a:xfrm>
              <a:off x="2276475" y="3590925"/>
              <a:ext cx="0" cy="23623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7" idx="0"/>
            </p:cNvCxnSpPr>
            <p:nvPr/>
          </p:nvCxnSpPr>
          <p:spPr>
            <a:xfrm flipH="1">
              <a:off x="2009775" y="3827158"/>
              <a:ext cx="266700" cy="10666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37" idx="0"/>
            </p:cNvCxnSpPr>
            <p:nvPr/>
          </p:nvCxnSpPr>
          <p:spPr>
            <a:xfrm flipH="1">
              <a:off x="2105025" y="3827158"/>
              <a:ext cx="171450" cy="23049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37" idx="0"/>
            </p:cNvCxnSpPr>
            <p:nvPr/>
          </p:nvCxnSpPr>
          <p:spPr>
            <a:xfrm>
              <a:off x="2276475" y="3827158"/>
              <a:ext cx="0" cy="23049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이등변 삼각형 41"/>
            <p:cNvSpPr/>
            <p:nvPr/>
          </p:nvSpPr>
          <p:spPr>
            <a:xfrm rot="16200000">
              <a:off x="1606159" y="2992374"/>
              <a:ext cx="327934" cy="2827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 rot="20630696">
              <a:off x="2228849" y="3103228"/>
              <a:ext cx="412421" cy="56389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 rot="18900000">
            <a:off x="553516" y="4767240"/>
            <a:ext cx="1044283" cy="2065033"/>
            <a:chOff x="1689392" y="2676525"/>
            <a:chExt cx="1044283" cy="2065033"/>
          </a:xfrm>
        </p:grpSpPr>
        <p:sp>
          <p:nvSpPr>
            <p:cNvPr id="45" name="타원 44"/>
            <p:cNvSpPr/>
            <p:nvPr/>
          </p:nvSpPr>
          <p:spPr>
            <a:xfrm>
              <a:off x="1819275" y="2676525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819275" y="3827158"/>
              <a:ext cx="91440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>
              <a:stCxn id="45" idx="4"/>
              <a:endCxn id="46" idx="0"/>
            </p:cNvCxnSpPr>
            <p:nvPr/>
          </p:nvCxnSpPr>
          <p:spPr>
            <a:xfrm>
              <a:off x="2276475" y="3590925"/>
              <a:ext cx="0" cy="23623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46" idx="0"/>
            </p:cNvCxnSpPr>
            <p:nvPr/>
          </p:nvCxnSpPr>
          <p:spPr>
            <a:xfrm flipH="1">
              <a:off x="2009775" y="3827158"/>
              <a:ext cx="266700" cy="10666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46" idx="0"/>
            </p:cNvCxnSpPr>
            <p:nvPr/>
          </p:nvCxnSpPr>
          <p:spPr>
            <a:xfrm flipH="1">
              <a:off x="2105025" y="3827158"/>
              <a:ext cx="171450" cy="23049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46" idx="0"/>
            </p:cNvCxnSpPr>
            <p:nvPr/>
          </p:nvCxnSpPr>
          <p:spPr>
            <a:xfrm>
              <a:off x="2276475" y="3827158"/>
              <a:ext cx="0" cy="23049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이등변 삼각형 50"/>
            <p:cNvSpPr/>
            <p:nvPr/>
          </p:nvSpPr>
          <p:spPr>
            <a:xfrm rot="18000000">
              <a:off x="1666776" y="2797053"/>
              <a:ext cx="327934" cy="2827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 rot="19626204">
              <a:off x="2235585" y="3083023"/>
              <a:ext cx="412421" cy="56389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오른쪽 화살표 52"/>
          <p:cNvSpPr/>
          <p:nvPr/>
        </p:nvSpPr>
        <p:spPr>
          <a:xfrm rot="10800000">
            <a:off x="2177414" y="561697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381731" y="2881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걷기</a:t>
            </a: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381731" y="51198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뛰기</a:t>
            </a:r>
            <a:endParaRPr lang="ko-KR" altLang="en-US" dirty="0"/>
          </a:p>
        </p:txBody>
      </p:sp>
      <p:pic>
        <p:nvPicPr>
          <p:cNvPr id="6146" name="Picture 2" descr="bird attack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44" r="26111" b="19213"/>
          <a:stretch/>
        </p:blipFill>
        <p:spPr bwMode="auto">
          <a:xfrm>
            <a:off x="6913261" y="4656582"/>
            <a:ext cx="2791901" cy="18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02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3791</TotalTime>
  <Words>270</Words>
  <Application>Microsoft Office PowerPoint</Application>
  <PresentationFormat>와이드스크린</PresentationFormat>
  <Paragraphs>36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385</cp:revision>
  <dcterms:created xsi:type="dcterms:W3CDTF">2017-11-17T06:06:08Z</dcterms:created>
  <dcterms:modified xsi:type="dcterms:W3CDTF">2018-11-06T07:00:26Z</dcterms:modified>
</cp:coreProperties>
</file>