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E3F7-9E75-45E0-8947-2771270B8D4C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F39D-12F6-4ACE-A3F2-5F24EA7BC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83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E3F7-9E75-45E0-8947-2771270B8D4C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F39D-12F6-4ACE-A3F2-5F24EA7BC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E3F7-9E75-45E0-8947-2771270B8D4C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F39D-12F6-4ACE-A3F2-5F24EA7BC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3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E3F7-9E75-45E0-8947-2771270B8D4C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F39D-12F6-4ACE-A3F2-5F24EA7BC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83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E3F7-9E75-45E0-8947-2771270B8D4C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F39D-12F6-4ACE-A3F2-5F24EA7BC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68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E3F7-9E75-45E0-8947-2771270B8D4C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F39D-12F6-4ACE-A3F2-5F24EA7BC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97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E3F7-9E75-45E0-8947-2771270B8D4C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F39D-12F6-4ACE-A3F2-5F24EA7BC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62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E3F7-9E75-45E0-8947-2771270B8D4C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F39D-12F6-4ACE-A3F2-5F24EA7BC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04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E3F7-9E75-45E0-8947-2771270B8D4C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F39D-12F6-4ACE-A3F2-5F24EA7BC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79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E3F7-9E75-45E0-8947-2771270B8D4C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F39D-12F6-4ACE-A3F2-5F24EA7BC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75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E3F7-9E75-45E0-8947-2771270B8D4C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F39D-12F6-4ACE-A3F2-5F24EA7BC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11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2E3F7-9E75-45E0-8947-2771270B8D4C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FF39D-12F6-4ACE-A3F2-5F24EA7BC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25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smtClean="0"/>
              <a:t>월 펫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아기 솜사탕 구름</a:t>
            </a:r>
            <a:endParaRPr lang="en-US" altLang="ko-KR" dirty="0" smtClean="0"/>
          </a:p>
          <a:p>
            <a:r>
              <a:rPr lang="ko-KR" altLang="en-US" dirty="0" smtClean="0"/>
              <a:t>화이트 </a:t>
            </a:r>
            <a:r>
              <a:rPr lang="ko-KR" altLang="en-US" dirty="0" err="1" smtClean="0"/>
              <a:t>데이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30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by cloud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6231467" cy="46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by cloud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466" y="0"/>
            <a:ext cx="5670248" cy="467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by cloud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969739"/>
            <a:ext cx="4606037" cy="32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aby cloud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036" y="3969739"/>
            <a:ext cx="2578535" cy="322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ê³µê° ì ê¼­ì§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1" y="3969739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09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ìì¬í ì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0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ìì¬í ì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52751"/>
            <a:ext cx="3448050" cy="4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ìì¬í ì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0"/>
            <a:ext cx="2891971" cy="295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ìì¬í í«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2952750"/>
            <a:ext cx="6942666" cy="390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aby cloud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716" y="0"/>
            <a:ext cx="2185169" cy="327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ê´ë ¨ ì´ë¯¸ì§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716" y="3277755"/>
            <a:ext cx="3260698" cy="326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74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by cloud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29325" cy="50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29325" y="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캔디 열기구</a:t>
            </a:r>
            <a:endParaRPr lang="ko-KR" altLang="en-US"/>
          </a:p>
        </p:txBody>
      </p:sp>
      <p:pic>
        <p:nvPicPr>
          <p:cNvPr id="3076" name="Picture 4" descr="baby cloud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628" y="2462626"/>
            <a:ext cx="4395372" cy="439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ì°ë¦¬ì¤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816" y="3152775"/>
            <a:ext cx="463867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ê¿ë² ì½ì¤íë 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252" y="0"/>
            <a:ext cx="2227748" cy="297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ê¿ë² ì½ì¤íë 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616" y="494228"/>
            <a:ext cx="180975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95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10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4월 펫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4월 펫</dc:title>
  <dc:creator>안명선</dc:creator>
  <cp:lastModifiedBy>안명선</cp:lastModifiedBy>
  <cp:revision>12</cp:revision>
  <dcterms:created xsi:type="dcterms:W3CDTF">2018-11-13T08:00:44Z</dcterms:created>
  <dcterms:modified xsi:type="dcterms:W3CDTF">2018-11-15T04:00:39Z</dcterms:modified>
</cp:coreProperties>
</file>