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96" r:id="rId3"/>
    <p:sldId id="298" r:id="rId4"/>
    <p:sldId id="300" r:id="rId5"/>
    <p:sldId id="29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F6585F-9CE4-461E-91FE-36E56CFE6C9F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1750A-3CA2-4DBD-B956-EA85069572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205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6CCAD-A932-4A94-8C6C-12F98397553E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26CE-D7CA-41E4-9EA2-F2D410025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259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6CCAD-A932-4A94-8C6C-12F98397553E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26CE-D7CA-41E4-9EA2-F2D410025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646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6CCAD-A932-4A94-8C6C-12F98397553E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26CE-D7CA-41E4-9EA2-F2D410025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15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6CCAD-A932-4A94-8C6C-12F98397553E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26CE-D7CA-41E4-9EA2-F2D410025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930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6CCAD-A932-4A94-8C6C-12F98397553E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26CE-D7CA-41E4-9EA2-F2D410025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5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6CCAD-A932-4A94-8C6C-12F98397553E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26CE-D7CA-41E4-9EA2-F2D410025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539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6CCAD-A932-4A94-8C6C-12F98397553E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26CE-D7CA-41E4-9EA2-F2D410025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125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6CCAD-A932-4A94-8C6C-12F98397553E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26CE-D7CA-41E4-9EA2-F2D410025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893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6CCAD-A932-4A94-8C6C-12F98397553E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26CE-D7CA-41E4-9EA2-F2D410025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45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6CCAD-A932-4A94-8C6C-12F98397553E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26CE-D7CA-41E4-9EA2-F2D410025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197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6CCAD-A932-4A94-8C6C-12F98397553E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26CE-D7CA-41E4-9EA2-F2D410025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20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6CCAD-A932-4A94-8C6C-12F98397553E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126CE-D7CA-41E4-9EA2-F2D410025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909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퀘스트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UI </a:t>
            </a:r>
            <a:r>
              <a:rPr lang="ko-KR" altLang="en-US" smtClean="0"/>
              <a:t>개편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안명선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2968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69557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신규 </a:t>
            </a:r>
            <a:r>
              <a:rPr lang="ko-KR" altLang="en-US" sz="1600" dirty="0" err="1" smtClean="0"/>
              <a:t>퀘스트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UI – </a:t>
            </a:r>
            <a:r>
              <a:rPr lang="ko-KR" altLang="en-US" sz="1600" smtClean="0"/>
              <a:t>메인</a:t>
            </a:r>
            <a:r>
              <a:rPr lang="en-US" altLang="ko-KR" sz="1600" dirty="0" smtClean="0"/>
              <a:t>/ </a:t>
            </a:r>
            <a:r>
              <a:rPr lang="ko-KR" altLang="en-US" sz="1600" smtClean="0"/>
              <a:t>보조 일정</a:t>
            </a:r>
            <a:endParaRPr lang="ko-KR" altLang="en-US" sz="1600"/>
          </a:p>
        </p:txBody>
      </p:sp>
      <p:sp>
        <p:nvSpPr>
          <p:cNvPr id="5" name="직사각형 4"/>
          <p:cNvSpPr/>
          <p:nvPr/>
        </p:nvSpPr>
        <p:spPr>
          <a:xfrm>
            <a:off x="2452199" y="915744"/>
            <a:ext cx="3657600" cy="40156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665160" y="915744"/>
            <a:ext cx="5854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퀘스트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1</a:t>
            </a:r>
            <a:endParaRPr lang="ko-KR" altLang="en-US" sz="800"/>
          </a:p>
        </p:txBody>
      </p:sp>
      <p:sp>
        <p:nvSpPr>
          <p:cNvPr id="8" name="TextBox 7"/>
          <p:cNvSpPr txBox="1"/>
          <p:nvPr/>
        </p:nvSpPr>
        <p:spPr>
          <a:xfrm>
            <a:off x="2779267" y="1072893"/>
            <a:ext cx="23936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┗ </a:t>
            </a:r>
            <a:r>
              <a:rPr lang="ko-KR" altLang="en-US" sz="800" dirty="0" err="1" smtClean="0"/>
              <a:t>퀘스트</a:t>
            </a:r>
            <a:r>
              <a:rPr lang="ko-KR" altLang="en-US" sz="800" dirty="0" smtClean="0"/>
              <a:t> 조건 </a:t>
            </a:r>
            <a:r>
              <a:rPr lang="ko-KR" altLang="en-US" sz="800" dirty="0" err="1" smtClean="0"/>
              <a:t>간략</a:t>
            </a:r>
            <a:r>
              <a:rPr lang="ko-KR" altLang="en-US" sz="800" dirty="0" smtClean="0"/>
              <a:t> 요약 </a:t>
            </a:r>
            <a:r>
              <a:rPr lang="en-US" altLang="ko-KR" sz="800" dirty="0" smtClean="0"/>
              <a:t>(</a:t>
            </a:r>
            <a:r>
              <a:rPr lang="ko-KR" altLang="en-US" sz="800" smtClean="0"/>
              <a:t>진행 횟수</a:t>
            </a:r>
            <a:r>
              <a:rPr lang="en-US" altLang="ko-KR" sz="800" dirty="0" smtClean="0"/>
              <a:t>/</a:t>
            </a:r>
            <a:r>
              <a:rPr lang="ko-KR" altLang="en-US" sz="800" smtClean="0"/>
              <a:t>필요 횟수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9" name="TextBox 8"/>
          <p:cNvSpPr txBox="1"/>
          <p:nvPr/>
        </p:nvSpPr>
        <p:spPr>
          <a:xfrm rot="5400000">
            <a:off x="1540553" y="2012483"/>
            <a:ext cx="21852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-----------------------------------------------</a:t>
            </a:r>
            <a:endParaRPr lang="ko-KR" altLang="en-US" sz="800"/>
          </a:p>
        </p:txBody>
      </p:sp>
      <p:sp>
        <p:nvSpPr>
          <p:cNvPr id="46" name="직사각형 45"/>
          <p:cNvSpPr/>
          <p:nvPr/>
        </p:nvSpPr>
        <p:spPr>
          <a:xfrm>
            <a:off x="3002318" y="1301037"/>
            <a:ext cx="2934658" cy="16207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800" dirty="0" err="1" smtClean="0"/>
              <a:t>퀘스트</a:t>
            </a:r>
            <a:r>
              <a:rPr lang="ko-KR" altLang="en-US" sz="800" dirty="0" smtClean="0"/>
              <a:t> 내용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3002318" y="2190184"/>
            <a:ext cx="29354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------------------------------------------------------------------</a:t>
            </a:r>
            <a:endParaRPr lang="ko-KR" altLang="en-US" sz="800"/>
          </a:p>
        </p:txBody>
      </p:sp>
      <p:pic>
        <p:nvPicPr>
          <p:cNvPr id="48" name="Picture 2" descr="C:\Users\myungsun.CJI\Desktop\칼무리\K-29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51" t="10676" r="63355" b="38447"/>
          <a:stretch/>
        </p:blipFill>
        <p:spPr bwMode="auto">
          <a:xfrm>
            <a:off x="3148974" y="2347200"/>
            <a:ext cx="247210" cy="22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C:\Users\myungsun.CJI\Desktop\칼무리\K-29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t="10676" r="48681" b="38447"/>
          <a:stretch/>
        </p:blipFill>
        <p:spPr bwMode="auto">
          <a:xfrm>
            <a:off x="3148974" y="2611380"/>
            <a:ext cx="238125" cy="22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C:\Users\myungsun.CJI\Desktop\칼무리\K-29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19" t="10676" r="33853" b="38447"/>
          <a:stretch/>
        </p:blipFill>
        <p:spPr bwMode="auto">
          <a:xfrm>
            <a:off x="4284968" y="2347199"/>
            <a:ext cx="238125" cy="22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3385764" y="2353621"/>
            <a:ext cx="7906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보상 아이템</a:t>
            </a:r>
            <a:r>
              <a:rPr lang="en-US" altLang="ko-KR" sz="800" dirty="0" smtClean="0"/>
              <a:t>1</a:t>
            </a:r>
            <a:endParaRPr lang="ko-KR" altLang="en-US" sz="800"/>
          </a:p>
        </p:txBody>
      </p:sp>
      <p:sp>
        <p:nvSpPr>
          <p:cNvPr id="52" name="TextBox 51"/>
          <p:cNvSpPr txBox="1"/>
          <p:nvPr/>
        </p:nvSpPr>
        <p:spPr>
          <a:xfrm>
            <a:off x="3385764" y="2621072"/>
            <a:ext cx="7906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보상 아이템</a:t>
            </a:r>
            <a:r>
              <a:rPr lang="en-US" altLang="ko-KR" sz="800" dirty="0" smtClean="0"/>
              <a:t>3</a:t>
            </a:r>
            <a:endParaRPr lang="ko-KR" altLang="en-US" sz="800"/>
          </a:p>
        </p:txBody>
      </p:sp>
      <p:sp>
        <p:nvSpPr>
          <p:cNvPr id="53" name="TextBox 52"/>
          <p:cNvSpPr txBox="1"/>
          <p:nvPr/>
        </p:nvSpPr>
        <p:spPr>
          <a:xfrm>
            <a:off x="4523093" y="2347199"/>
            <a:ext cx="7906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보상 아이템</a:t>
            </a:r>
            <a:r>
              <a:rPr lang="en-US" altLang="ko-KR" sz="800" dirty="0" smtClean="0"/>
              <a:t>2</a:t>
            </a:r>
            <a:endParaRPr lang="ko-KR" altLang="en-US" sz="800"/>
          </a:p>
        </p:txBody>
      </p:sp>
      <p:sp>
        <p:nvSpPr>
          <p:cNvPr id="11" name="직사각형 10"/>
          <p:cNvSpPr/>
          <p:nvPr/>
        </p:nvSpPr>
        <p:spPr>
          <a:xfrm>
            <a:off x="2452199" y="469557"/>
            <a:ext cx="3657600" cy="4461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 </a:t>
            </a:r>
            <a:r>
              <a:rPr lang="en-US" altLang="ko-KR" dirty="0" smtClean="0"/>
              <a:t>/ </a:t>
            </a:r>
            <a:r>
              <a:rPr lang="ko-KR" altLang="en-US" smtClean="0"/>
              <a:t>보조 일정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452199" y="4946554"/>
            <a:ext cx="1206000" cy="4461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메인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3658199" y="4946554"/>
            <a:ext cx="1245600" cy="4461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보조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4904053" y="4946554"/>
            <a:ext cx="1206000" cy="4461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일일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2666872" y="3036651"/>
            <a:ext cx="5854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solidFill>
                  <a:srgbClr val="FF0000"/>
                </a:solidFill>
              </a:rPr>
              <a:t>퀘스트</a:t>
            </a:r>
            <a:r>
              <a:rPr lang="ko-KR" altLang="en-US" sz="800" dirty="0" smtClean="0">
                <a:solidFill>
                  <a:srgbClr val="FF0000"/>
                </a:solidFill>
              </a:rPr>
              <a:t> </a:t>
            </a:r>
            <a:r>
              <a:rPr lang="en-US" altLang="ko-KR" sz="800" dirty="0">
                <a:solidFill>
                  <a:srgbClr val="FF0000"/>
                </a:solidFill>
              </a:rPr>
              <a:t>2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66872" y="3231034"/>
            <a:ext cx="5854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solidFill>
                  <a:srgbClr val="FF0000"/>
                </a:solidFill>
              </a:rPr>
              <a:t>퀘스트</a:t>
            </a:r>
            <a:r>
              <a:rPr lang="ko-KR" altLang="en-US" sz="800" dirty="0" smtClean="0">
                <a:solidFill>
                  <a:srgbClr val="FF0000"/>
                </a:solidFill>
              </a:rPr>
              <a:t> </a:t>
            </a:r>
            <a:r>
              <a:rPr lang="en-US" altLang="ko-KR" sz="800" dirty="0" smtClean="0">
                <a:solidFill>
                  <a:srgbClr val="FF0000"/>
                </a:solidFill>
              </a:rPr>
              <a:t>3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3206405" y="3057158"/>
            <a:ext cx="561003" cy="155922"/>
            <a:chOff x="2267466" y="4580624"/>
            <a:chExt cx="561003" cy="155922"/>
          </a:xfrm>
        </p:grpSpPr>
        <p:pic>
          <p:nvPicPr>
            <p:cNvPr id="43" name="Picture 2" descr="C:\Users\myungsun.CJI\Desktop\칼무리\K-290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1" t="10676" r="63355" b="38447"/>
            <a:stretch/>
          </p:blipFill>
          <p:spPr bwMode="auto">
            <a:xfrm>
              <a:off x="2267466" y="4580624"/>
              <a:ext cx="168847" cy="155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" descr="C:\Users\myungsun.CJI\Desktop\칼무리\K-290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1" t="10676" r="63355" b="38447"/>
            <a:stretch/>
          </p:blipFill>
          <p:spPr bwMode="auto">
            <a:xfrm>
              <a:off x="2463544" y="4580624"/>
              <a:ext cx="168847" cy="155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" descr="C:\Users\myungsun.CJI\Desktop\칼무리\K-290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1" t="10676" r="63355" b="38447"/>
            <a:stretch/>
          </p:blipFill>
          <p:spPr bwMode="auto">
            <a:xfrm>
              <a:off x="2659622" y="4580624"/>
              <a:ext cx="168847" cy="155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그룹 17"/>
          <p:cNvGrpSpPr/>
          <p:nvPr/>
        </p:nvGrpSpPr>
        <p:grpSpPr>
          <a:xfrm>
            <a:off x="3206405" y="3260795"/>
            <a:ext cx="561003" cy="155922"/>
            <a:chOff x="2267466" y="4580624"/>
            <a:chExt cx="561003" cy="155922"/>
          </a:xfrm>
        </p:grpSpPr>
        <p:pic>
          <p:nvPicPr>
            <p:cNvPr id="40" name="Picture 2" descr="C:\Users\myungsun.CJI\Desktop\칼무리\K-290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1" t="10676" r="63355" b="38447"/>
            <a:stretch/>
          </p:blipFill>
          <p:spPr bwMode="auto">
            <a:xfrm>
              <a:off x="2267466" y="4580624"/>
              <a:ext cx="168847" cy="155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" descr="C:\Users\myungsun.CJI\Desktop\칼무리\K-290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1" t="10676" r="63355" b="38447"/>
            <a:stretch/>
          </p:blipFill>
          <p:spPr bwMode="auto">
            <a:xfrm>
              <a:off x="2463544" y="4580624"/>
              <a:ext cx="168847" cy="155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 descr="C:\Users\myungsun.CJI\Desktop\칼무리\K-290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1" t="10676" r="63355" b="38447"/>
            <a:stretch/>
          </p:blipFill>
          <p:spPr bwMode="auto">
            <a:xfrm>
              <a:off x="2659622" y="4580624"/>
              <a:ext cx="168847" cy="155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TextBox 22"/>
          <p:cNvSpPr txBox="1"/>
          <p:nvPr/>
        </p:nvSpPr>
        <p:spPr>
          <a:xfrm>
            <a:off x="2664407" y="3452141"/>
            <a:ext cx="5854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solidFill>
                  <a:srgbClr val="FF0000"/>
                </a:solidFill>
              </a:rPr>
              <a:t>퀘스트</a:t>
            </a:r>
            <a:r>
              <a:rPr lang="ko-KR" altLang="en-US" sz="800" dirty="0" smtClean="0">
                <a:solidFill>
                  <a:srgbClr val="FF0000"/>
                </a:solidFill>
              </a:rPr>
              <a:t> </a:t>
            </a:r>
            <a:r>
              <a:rPr lang="en-US" altLang="ko-KR" sz="800" dirty="0" smtClean="0">
                <a:solidFill>
                  <a:srgbClr val="FF0000"/>
                </a:solidFill>
              </a:rPr>
              <a:t>4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203940" y="3481902"/>
            <a:ext cx="561003" cy="155922"/>
            <a:chOff x="2267466" y="4580624"/>
            <a:chExt cx="561003" cy="155922"/>
          </a:xfrm>
        </p:grpSpPr>
        <p:pic>
          <p:nvPicPr>
            <p:cNvPr id="34" name="Picture 2" descr="C:\Users\myungsun.CJI\Desktop\칼무리\K-290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1" t="10676" r="63355" b="38447"/>
            <a:stretch/>
          </p:blipFill>
          <p:spPr bwMode="auto">
            <a:xfrm>
              <a:off x="2267466" y="4580624"/>
              <a:ext cx="168847" cy="155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C:\Users\myungsun.CJI\Desktop\칼무리\K-290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1" t="10676" r="63355" b="38447"/>
            <a:stretch/>
          </p:blipFill>
          <p:spPr bwMode="auto">
            <a:xfrm>
              <a:off x="2463544" y="4580624"/>
              <a:ext cx="168847" cy="155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 descr="C:\Users\myungsun.CJI\Desktop\칼무리\K-290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1" t="10676" r="63355" b="38447"/>
            <a:stretch/>
          </p:blipFill>
          <p:spPr bwMode="auto">
            <a:xfrm>
              <a:off x="2659622" y="4580624"/>
              <a:ext cx="168847" cy="155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TextBox 26"/>
          <p:cNvSpPr txBox="1"/>
          <p:nvPr/>
        </p:nvSpPr>
        <p:spPr>
          <a:xfrm>
            <a:off x="2666188" y="3678462"/>
            <a:ext cx="5854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solidFill>
                  <a:srgbClr val="FF0000"/>
                </a:solidFill>
              </a:rPr>
              <a:t>퀘스트</a:t>
            </a:r>
            <a:r>
              <a:rPr lang="ko-KR" altLang="en-US" sz="800" dirty="0" smtClean="0">
                <a:solidFill>
                  <a:srgbClr val="FF0000"/>
                </a:solidFill>
              </a:rPr>
              <a:t> </a:t>
            </a:r>
            <a:r>
              <a:rPr lang="en-US" altLang="ko-KR" sz="800" dirty="0" smtClean="0">
                <a:solidFill>
                  <a:srgbClr val="FF0000"/>
                </a:solidFill>
              </a:rPr>
              <a:t>5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65160" y="3890828"/>
            <a:ext cx="5854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solidFill>
                  <a:srgbClr val="FF0000"/>
                </a:solidFill>
              </a:rPr>
              <a:t>퀘스트</a:t>
            </a:r>
            <a:r>
              <a:rPr lang="en-US" altLang="ko-KR" sz="800" dirty="0" smtClean="0">
                <a:solidFill>
                  <a:srgbClr val="FF0000"/>
                </a:solidFill>
              </a:rPr>
              <a:t> 6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375561" y="1837008"/>
            <a:ext cx="1418978" cy="2308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900" dirty="0" smtClean="0"/>
              <a:t>캔디 소모하여 넘어가기</a:t>
            </a:r>
            <a:endParaRPr lang="ko-KR" altLang="en-US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6375561" y="2138177"/>
            <a:ext cx="1184940" cy="2308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900" dirty="0" smtClean="0"/>
              <a:t>특정 </a:t>
            </a:r>
            <a:r>
              <a:rPr lang="en-US" altLang="ko-KR" sz="900" dirty="0" smtClean="0"/>
              <a:t>NPC</a:t>
            </a:r>
            <a:r>
              <a:rPr lang="ko-KR" altLang="en-US" sz="900" smtClean="0"/>
              <a:t>에게 이동</a:t>
            </a:r>
            <a:endParaRPr lang="ko-KR" altLang="en-US" sz="900" dirty="0"/>
          </a:p>
        </p:txBody>
      </p:sp>
      <p:cxnSp>
        <p:nvCxnSpPr>
          <p:cNvPr id="60" name="직선 화살표 연결선 59"/>
          <p:cNvCxnSpPr>
            <a:endCxn id="57" idx="1"/>
          </p:cNvCxnSpPr>
          <p:nvPr/>
        </p:nvCxnSpPr>
        <p:spPr>
          <a:xfrm flipV="1">
            <a:off x="5813542" y="1952424"/>
            <a:ext cx="562019" cy="12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endCxn id="58" idx="1"/>
          </p:cNvCxnSpPr>
          <p:nvPr/>
        </p:nvCxnSpPr>
        <p:spPr>
          <a:xfrm>
            <a:off x="5813542" y="2081473"/>
            <a:ext cx="562019" cy="172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665160" y="4558461"/>
            <a:ext cx="5854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solidFill>
                  <a:schemeClr val="bg1">
                    <a:lumMod val="75000"/>
                  </a:schemeClr>
                </a:solidFill>
              </a:rPr>
              <a:t>퀘스트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 0</a:t>
            </a:r>
            <a:endParaRPr lang="ko-KR" altLang="en-US" sz="8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2566306" y="4616756"/>
            <a:ext cx="98854" cy="98854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5" name="그룹 74"/>
          <p:cNvGrpSpPr/>
          <p:nvPr/>
        </p:nvGrpSpPr>
        <p:grpSpPr>
          <a:xfrm>
            <a:off x="3202128" y="3693630"/>
            <a:ext cx="561003" cy="155922"/>
            <a:chOff x="2267466" y="4580624"/>
            <a:chExt cx="561003" cy="155922"/>
          </a:xfrm>
        </p:grpSpPr>
        <p:pic>
          <p:nvPicPr>
            <p:cNvPr id="76" name="Picture 2" descr="C:\Users\myungsun.CJI\Desktop\칼무리\K-290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1" t="10676" r="63355" b="38447"/>
            <a:stretch/>
          </p:blipFill>
          <p:spPr bwMode="auto">
            <a:xfrm>
              <a:off x="2267466" y="4580624"/>
              <a:ext cx="168847" cy="155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2" descr="C:\Users\myungsun.CJI\Desktop\칼무리\K-290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1" t="10676" r="63355" b="38447"/>
            <a:stretch/>
          </p:blipFill>
          <p:spPr bwMode="auto">
            <a:xfrm>
              <a:off x="2463544" y="4580624"/>
              <a:ext cx="168847" cy="155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2" descr="C:\Users\myungsun.CJI\Desktop\칼무리\K-290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1" t="10676" r="63355" b="38447"/>
            <a:stretch/>
          </p:blipFill>
          <p:spPr bwMode="auto">
            <a:xfrm>
              <a:off x="2659622" y="4580624"/>
              <a:ext cx="168847" cy="155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9" name="그룹 78"/>
          <p:cNvGrpSpPr/>
          <p:nvPr/>
        </p:nvGrpSpPr>
        <p:grpSpPr>
          <a:xfrm>
            <a:off x="3202128" y="3897267"/>
            <a:ext cx="561003" cy="155922"/>
            <a:chOff x="2267466" y="4580624"/>
            <a:chExt cx="561003" cy="155922"/>
          </a:xfrm>
        </p:grpSpPr>
        <p:pic>
          <p:nvPicPr>
            <p:cNvPr id="80" name="Picture 2" descr="C:\Users\myungsun.CJI\Desktop\칼무리\K-290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1" t="10676" r="63355" b="38447"/>
            <a:stretch/>
          </p:blipFill>
          <p:spPr bwMode="auto">
            <a:xfrm>
              <a:off x="2267466" y="4580624"/>
              <a:ext cx="168847" cy="155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2" descr="C:\Users\myungsun.CJI\Desktop\칼무리\K-290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1" t="10676" r="63355" b="38447"/>
            <a:stretch/>
          </p:blipFill>
          <p:spPr bwMode="auto">
            <a:xfrm>
              <a:off x="2463544" y="4580624"/>
              <a:ext cx="168847" cy="155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Picture 2" descr="C:\Users\myungsun.CJI\Desktop\칼무리\K-290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1" t="10676" r="63355" b="38447"/>
            <a:stretch/>
          </p:blipFill>
          <p:spPr bwMode="auto">
            <a:xfrm>
              <a:off x="2659622" y="4580624"/>
              <a:ext cx="168847" cy="155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3" name="TextBox 82"/>
          <p:cNvSpPr txBox="1"/>
          <p:nvPr/>
        </p:nvSpPr>
        <p:spPr>
          <a:xfrm>
            <a:off x="3633485" y="4269910"/>
            <a:ext cx="243848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이미 완료한 </a:t>
            </a:r>
            <a:r>
              <a:rPr lang="ko-KR" altLang="en-US" sz="1100" dirty="0" err="1" smtClean="0"/>
              <a:t>퀘스트</a:t>
            </a:r>
            <a:endParaRPr lang="en-US" altLang="ko-KR" sz="1100" dirty="0" smtClean="0"/>
          </a:p>
          <a:p>
            <a:r>
              <a:rPr lang="ko-KR" altLang="en-US" sz="1100" dirty="0" err="1" smtClean="0"/>
              <a:t>퀘스트</a:t>
            </a:r>
            <a:r>
              <a:rPr lang="ko-KR" altLang="en-US" sz="1100" dirty="0" smtClean="0"/>
              <a:t> 내용을 열어서 볼 수 있으나</a:t>
            </a:r>
            <a:r>
              <a:rPr lang="en-US" altLang="ko-KR" sz="1100" dirty="0" smtClean="0"/>
              <a:t>,</a:t>
            </a:r>
            <a:br>
              <a:rPr lang="en-US" altLang="ko-KR" sz="1100" dirty="0" smtClean="0"/>
            </a:br>
            <a:r>
              <a:rPr lang="ko-KR" altLang="en-US" sz="1100" smtClean="0"/>
              <a:t>보상 간략 표시는 안함</a:t>
            </a:r>
            <a:endParaRPr lang="ko-KR" altLang="en-US" sz="1100" dirty="0"/>
          </a:p>
        </p:txBody>
      </p:sp>
      <p:sp>
        <p:nvSpPr>
          <p:cNvPr id="84" name="TextBox 83"/>
          <p:cNvSpPr txBox="1"/>
          <p:nvPr/>
        </p:nvSpPr>
        <p:spPr>
          <a:xfrm>
            <a:off x="4137761" y="3552020"/>
            <a:ext cx="188545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아직 받을 수 없는 </a:t>
            </a:r>
            <a:r>
              <a:rPr lang="ko-KR" altLang="en-US" sz="1100" dirty="0" err="1" smtClean="0"/>
              <a:t>퀘스트</a:t>
            </a:r>
            <a:endParaRPr lang="en-US" altLang="ko-KR" sz="1100" dirty="0" smtClean="0"/>
          </a:p>
          <a:p>
            <a:r>
              <a:rPr lang="ko-KR" altLang="en-US" sz="1100" dirty="0" smtClean="0"/>
              <a:t>마우스 </a:t>
            </a:r>
            <a:r>
              <a:rPr lang="ko-KR" altLang="en-US" sz="1100" dirty="0" err="1" smtClean="0"/>
              <a:t>오버시</a:t>
            </a:r>
            <a:r>
              <a:rPr lang="ko-KR" altLang="en-US" sz="1100" dirty="0" smtClean="0"/>
              <a:t> 무슨 보상을</a:t>
            </a:r>
            <a:endParaRPr lang="en-US" altLang="ko-KR" sz="1100" dirty="0" smtClean="0"/>
          </a:p>
          <a:p>
            <a:r>
              <a:rPr lang="ko-KR" altLang="en-US" sz="1100" dirty="0" smtClean="0"/>
              <a:t>받을 수 있는지 알 수 있다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cxnSp>
        <p:nvCxnSpPr>
          <p:cNvPr id="86" name="직선 화살표 연결선 85"/>
          <p:cNvCxnSpPr>
            <a:stCxn id="84" idx="1"/>
            <a:endCxn id="78" idx="3"/>
          </p:cNvCxnSpPr>
          <p:nvPr/>
        </p:nvCxnSpPr>
        <p:spPr>
          <a:xfrm flipH="1" flipV="1">
            <a:off x="3763131" y="3771591"/>
            <a:ext cx="374630" cy="80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83" idx="1"/>
            <a:endCxn id="65" idx="3"/>
          </p:cNvCxnSpPr>
          <p:nvPr/>
        </p:nvCxnSpPr>
        <p:spPr>
          <a:xfrm flipH="1">
            <a:off x="3250577" y="4569992"/>
            <a:ext cx="382908" cy="96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56849" y="1879053"/>
            <a:ext cx="16946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스크립트 열기 버튼으로</a:t>
            </a:r>
            <a:endParaRPr lang="en-US" altLang="ko-KR" sz="1100" dirty="0" smtClean="0"/>
          </a:p>
          <a:p>
            <a:r>
              <a:rPr lang="ko-KR" altLang="en-US" sz="1100" smtClean="0"/>
              <a:t>버튼이 </a:t>
            </a:r>
            <a:r>
              <a:rPr lang="ko-KR" altLang="en-US" sz="1100" dirty="0" smtClean="0"/>
              <a:t>없을 수도 있다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cxnSp>
        <p:nvCxnSpPr>
          <p:cNvPr id="94" name="직선 화살표 연결선 93"/>
          <p:cNvCxnSpPr>
            <a:stCxn id="93" idx="3"/>
            <a:endCxn id="1034" idx="1"/>
          </p:cNvCxnSpPr>
          <p:nvPr/>
        </p:nvCxnSpPr>
        <p:spPr>
          <a:xfrm flipV="1">
            <a:off x="2251544" y="2084246"/>
            <a:ext cx="837924" cy="10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84" idx="1"/>
            <a:endCxn id="36" idx="3"/>
          </p:cNvCxnSpPr>
          <p:nvPr/>
        </p:nvCxnSpPr>
        <p:spPr>
          <a:xfrm flipH="1" flipV="1">
            <a:off x="3764943" y="3559863"/>
            <a:ext cx="372818" cy="292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icons.iconarchive.com/icons/icons8/ios7/72/Food-Carrot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549" y="3459480"/>
            <a:ext cx="179546" cy="179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cons.iconarchive.com/icons/itzikgur/my-seven/64/Girls-Blue-Dress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145" y="3240037"/>
            <a:ext cx="213662" cy="21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cons.iconarchive.com/icons/designcontest/ecommerce-business/48/dollar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184" y="3030612"/>
            <a:ext cx="193896" cy="193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4" descr="http://icons.iconarchive.com/icons/itzikgur/my-seven/64/Girls-Blue-Dress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053" y="956598"/>
            <a:ext cx="213662" cy="21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" descr="http://icons.iconarchive.com/icons/icons8/ios7/72/Food-Carrot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156" y="3925648"/>
            <a:ext cx="179546" cy="179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6" descr="http://icons.iconarchive.com/icons/designcontest/ecommerce-business/48/dollar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791" y="3693630"/>
            <a:ext cx="193896" cy="193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5089548" y="1949339"/>
            <a:ext cx="716611" cy="278565"/>
            <a:chOff x="812412" y="1949339"/>
            <a:chExt cx="716611" cy="278565"/>
          </a:xfrm>
        </p:grpSpPr>
        <p:sp>
          <p:nvSpPr>
            <p:cNvPr id="85" name="직사각형 84"/>
            <p:cNvSpPr/>
            <p:nvPr/>
          </p:nvSpPr>
          <p:spPr>
            <a:xfrm>
              <a:off x="812412" y="1949339"/>
              <a:ext cx="716611" cy="2785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이등변 삼각형 87"/>
            <p:cNvSpPr/>
            <p:nvPr/>
          </p:nvSpPr>
          <p:spPr>
            <a:xfrm rot="5400000">
              <a:off x="1234897" y="2029529"/>
              <a:ext cx="130905" cy="112850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이등변 삼각형 88"/>
            <p:cNvSpPr/>
            <p:nvPr/>
          </p:nvSpPr>
          <p:spPr>
            <a:xfrm rot="5400000">
              <a:off x="1291208" y="2033422"/>
              <a:ext cx="130905" cy="112850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이등변 삼각형 89"/>
            <p:cNvSpPr/>
            <p:nvPr/>
          </p:nvSpPr>
          <p:spPr>
            <a:xfrm rot="5400000">
              <a:off x="1347102" y="2029529"/>
              <a:ext cx="130905" cy="112850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2" name="Picture 8" descr="http://icons.iconarchive.com/icons/webalys/kameleon.pics/24/Candy-icon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029" y="1972362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4" name="Picture 10" descr="Button-Talk-Balloon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468" y="1912194"/>
            <a:ext cx="344104" cy="344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756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69557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신규 </a:t>
            </a:r>
            <a:r>
              <a:rPr lang="ko-KR" altLang="en-US" sz="1600" dirty="0" err="1" smtClean="0"/>
              <a:t>퀘스트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UI – </a:t>
            </a:r>
            <a:r>
              <a:rPr lang="ko-KR" altLang="en-US" sz="1600" smtClean="0"/>
              <a:t>메인</a:t>
            </a:r>
            <a:r>
              <a:rPr lang="en-US" altLang="ko-KR" sz="1600" dirty="0" smtClean="0"/>
              <a:t>/ </a:t>
            </a:r>
            <a:r>
              <a:rPr lang="ko-KR" altLang="en-US" sz="1600" smtClean="0"/>
              <a:t>보조 일정</a:t>
            </a:r>
            <a:endParaRPr lang="ko-KR" altLang="en-US" sz="1600"/>
          </a:p>
        </p:txBody>
      </p:sp>
      <p:sp>
        <p:nvSpPr>
          <p:cNvPr id="5" name="직사각형 4"/>
          <p:cNvSpPr/>
          <p:nvPr/>
        </p:nvSpPr>
        <p:spPr>
          <a:xfrm>
            <a:off x="2452199" y="915744"/>
            <a:ext cx="3657600" cy="40156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665160" y="915744"/>
            <a:ext cx="5854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퀘스트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1</a:t>
            </a:r>
            <a:endParaRPr lang="ko-KR" altLang="en-US" sz="800"/>
          </a:p>
        </p:txBody>
      </p:sp>
      <p:sp>
        <p:nvSpPr>
          <p:cNvPr id="8" name="TextBox 7"/>
          <p:cNvSpPr txBox="1"/>
          <p:nvPr/>
        </p:nvSpPr>
        <p:spPr>
          <a:xfrm>
            <a:off x="2779267" y="1072893"/>
            <a:ext cx="23936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┗ </a:t>
            </a:r>
            <a:r>
              <a:rPr lang="ko-KR" altLang="en-US" sz="800" dirty="0" err="1" smtClean="0"/>
              <a:t>퀘스트</a:t>
            </a:r>
            <a:r>
              <a:rPr lang="ko-KR" altLang="en-US" sz="800" dirty="0" smtClean="0"/>
              <a:t> 조건 </a:t>
            </a:r>
            <a:r>
              <a:rPr lang="ko-KR" altLang="en-US" sz="800" dirty="0" err="1" smtClean="0"/>
              <a:t>간략</a:t>
            </a:r>
            <a:r>
              <a:rPr lang="ko-KR" altLang="en-US" sz="800" dirty="0" smtClean="0"/>
              <a:t> 요약 </a:t>
            </a:r>
            <a:r>
              <a:rPr lang="en-US" altLang="ko-KR" sz="800" dirty="0" smtClean="0"/>
              <a:t>(</a:t>
            </a:r>
            <a:r>
              <a:rPr lang="ko-KR" altLang="en-US" sz="800" smtClean="0"/>
              <a:t>진행 횟수</a:t>
            </a:r>
            <a:r>
              <a:rPr lang="en-US" altLang="ko-KR" sz="800" dirty="0" smtClean="0"/>
              <a:t>/</a:t>
            </a:r>
            <a:r>
              <a:rPr lang="ko-KR" altLang="en-US" sz="800" smtClean="0"/>
              <a:t>필요 횟수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9" name="TextBox 8"/>
          <p:cNvSpPr txBox="1"/>
          <p:nvPr/>
        </p:nvSpPr>
        <p:spPr>
          <a:xfrm rot="5400000">
            <a:off x="1540553" y="2012483"/>
            <a:ext cx="21852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-----------------------------------------------</a:t>
            </a:r>
            <a:endParaRPr lang="ko-KR" altLang="en-US" sz="800"/>
          </a:p>
        </p:txBody>
      </p:sp>
      <p:sp>
        <p:nvSpPr>
          <p:cNvPr id="46" name="직사각형 45"/>
          <p:cNvSpPr/>
          <p:nvPr/>
        </p:nvSpPr>
        <p:spPr>
          <a:xfrm>
            <a:off x="3002318" y="1301037"/>
            <a:ext cx="2934658" cy="16207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800" dirty="0" err="1" smtClean="0"/>
              <a:t>퀘스트</a:t>
            </a:r>
            <a:r>
              <a:rPr lang="ko-KR" altLang="en-US" sz="800" dirty="0" smtClean="0"/>
              <a:t> 내용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3002318" y="2190184"/>
            <a:ext cx="29354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------------------------------------------------------------------</a:t>
            </a:r>
            <a:endParaRPr lang="ko-KR" altLang="en-US" sz="800"/>
          </a:p>
        </p:txBody>
      </p:sp>
      <p:pic>
        <p:nvPicPr>
          <p:cNvPr id="48" name="Picture 2" descr="C:\Users\myungsun.CJI\Desktop\칼무리\K-29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51" t="10676" r="63355" b="38447"/>
          <a:stretch/>
        </p:blipFill>
        <p:spPr bwMode="auto">
          <a:xfrm>
            <a:off x="3148974" y="2347200"/>
            <a:ext cx="247210" cy="22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C:\Users\myungsun.CJI\Desktop\칼무리\K-29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t="10676" r="48681" b="38447"/>
          <a:stretch/>
        </p:blipFill>
        <p:spPr bwMode="auto">
          <a:xfrm>
            <a:off x="3148974" y="2611380"/>
            <a:ext cx="238125" cy="22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C:\Users\myungsun.CJI\Desktop\칼무리\K-29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19" t="10676" r="33853" b="38447"/>
          <a:stretch/>
        </p:blipFill>
        <p:spPr bwMode="auto">
          <a:xfrm>
            <a:off x="4284968" y="2347199"/>
            <a:ext cx="238125" cy="22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3385764" y="2353621"/>
            <a:ext cx="7906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보상 아이템</a:t>
            </a:r>
            <a:r>
              <a:rPr lang="en-US" altLang="ko-KR" sz="800" dirty="0" smtClean="0"/>
              <a:t>1</a:t>
            </a:r>
            <a:endParaRPr lang="ko-KR" altLang="en-US" sz="800"/>
          </a:p>
        </p:txBody>
      </p:sp>
      <p:sp>
        <p:nvSpPr>
          <p:cNvPr id="52" name="TextBox 51"/>
          <p:cNvSpPr txBox="1"/>
          <p:nvPr/>
        </p:nvSpPr>
        <p:spPr>
          <a:xfrm>
            <a:off x="3385764" y="2621072"/>
            <a:ext cx="7906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보상 아이템</a:t>
            </a:r>
            <a:r>
              <a:rPr lang="en-US" altLang="ko-KR" sz="800" dirty="0" smtClean="0"/>
              <a:t>3</a:t>
            </a:r>
            <a:endParaRPr lang="ko-KR" altLang="en-US" sz="800"/>
          </a:p>
        </p:txBody>
      </p:sp>
      <p:sp>
        <p:nvSpPr>
          <p:cNvPr id="53" name="TextBox 52"/>
          <p:cNvSpPr txBox="1"/>
          <p:nvPr/>
        </p:nvSpPr>
        <p:spPr>
          <a:xfrm>
            <a:off x="4523093" y="2347199"/>
            <a:ext cx="7906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보상 아이템</a:t>
            </a:r>
            <a:r>
              <a:rPr lang="en-US" altLang="ko-KR" sz="800" dirty="0" smtClean="0"/>
              <a:t>2</a:t>
            </a:r>
            <a:endParaRPr lang="ko-KR" altLang="en-US" sz="800"/>
          </a:p>
        </p:txBody>
      </p:sp>
      <p:sp>
        <p:nvSpPr>
          <p:cNvPr id="11" name="직사각형 10"/>
          <p:cNvSpPr/>
          <p:nvPr/>
        </p:nvSpPr>
        <p:spPr>
          <a:xfrm>
            <a:off x="2452199" y="469557"/>
            <a:ext cx="3657600" cy="4461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 </a:t>
            </a:r>
            <a:r>
              <a:rPr lang="ko-KR" altLang="en-US" dirty="0" smtClean="0"/>
              <a:t>일정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452199" y="4946554"/>
            <a:ext cx="1206000" cy="4461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메인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3658199" y="4946554"/>
            <a:ext cx="1245600" cy="4461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보조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4904053" y="4946554"/>
            <a:ext cx="1206000" cy="4461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일일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2666872" y="3036651"/>
            <a:ext cx="5854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solidFill>
                  <a:srgbClr val="FF0000"/>
                </a:solidFill>
              </a:rPr>
              <a:t>퀘스트</a:t>
            </a:r>
            <a:r>
              <a:rPr lang="ko-KR" altLang="en-US" sz="800" dirty="0" smtClean="0">
                <a:solidFill>
                  <a:srgbClr val="FF0000"/>
                </a:solidFill>
              </a:rPr>
              <a:t> </a:t>
            </a:r>
            <a:r>
              <a:rPr lang="en-US" altLang="ko-KR" sz="800" dirty="0">
                <a:solidFill>
                  <a:srgbClr val="FF0000"/>
                </a:solidFill>
              </a:rPr>
              <a:t>2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66872" y="3231034"/>
            <a:ext cx="5854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solidFill>
                  <a:srgbClr val="FF0000"/>
                </a:solidFill>
              </a:rPr>
              <a:t>퀘스트</a:t>
            </a:r>
            <a:r>
              <a:rPr lang="ko-KR" altLang="en-US" sz="800" dirty="0" smtClean="0">
                <a:solidFill>
                  <a:srgbClr val="FF0000"/>
                </a:solidFill>
              </a:rPr>
              <a:t> </a:t>
            </a:r>
            <a:r>
              <a:rPr lang="en-US" altLang="ko-KR" sz="800" dirty="0" smtClean="0">
                <a:solidFill>
                  <a:srgbClr val="FF0000"/>
                </a:solidFill>
              </a:rPr>
              <a:t>3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3206405" y="3057158"/>
            <a:ext cx="561003" cy="155922"/>
            <a:chOff x="2267466" y="4580624"/>
            <a:chExt cx="561003" cy="155922"/>
          </a:xfrm>
        </p:grpSpPr>
        <p:pic>
          <p:nvPicPr>
            <p:cNvPr id="43" name="Picture 2" descr="C:\Users\myungsun.CJI\Desktop\칼무리\K-290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1" t="10676" r="63355" b="38447"/>
            <a:stretch/>
          </p:blipFill>
          <p:spPr bwMode="auto">
            <a:xfrm>
              <a:off x="2267466" y="4580624"/>
              <a:ext cx="168847" cy="155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" descr="C:\Users\myungsun.CJI\Desktop\칼무리\K-290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1" t="10676" r="63355" b="38447"/>
            <a:stretch/>
          </p:blipFill>
          <p:spPr bwMode="auto">
            <a:xfrm>
              <a:off x="2463544" y="4580624"/>
              <a:ext cx="168847" cy="155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" descr="C:\Users\myungsun.CJI\Desktop\칼무리\K-290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1" t="10676" r="63355" b="38447"/>
            <a:stretch/>
          </p:blipFill>
          <p:spPr bwMode="auto">
            <a:xfrm>
              <a:off x="2659622" y="4580624"/>
              <a:ext cx="168847" cy="155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그룹 17"/>
          <p:cNvGrpSpPr/>
          <p:nvPr/>
        </p:nvGrpSpPr>
        <p:grpSpPr>
          <a:xfrm>
            <a:off x="3206405" y="3260795"/>
            <a:ext cx="561003" cy="155922"/>
            <a:chOff x="2267466" y="4580624"/>
            <a:chExt cx="561003" cy="155922"/>
          </a:xfrm>
        </p:grpSpPr>
        <p:pic>
          <p:nvPicPr>
            <p:cNvPr id="40" name="Picture 2" descr="C:\Users\myungsun.CJI\Desktop\칼무리\K-290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1" t="10676" r="63355" b="38447"/>
            <a:stretch/>
          </p:blipFill>
          <p:spPr bwMode="auto">
            <a:xfrm>
              <a:off x="2267466" y="4580624"/>
              <a:ext cx="168847" cy="155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" descr="C:\Users\myungsun.CJI\Desktop\칼무리\K-290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1" t="10676" r="63355" b="38447"/>
            <a:stretch/>
          </p:blipFill>
          <p:spPr bwMode="auto">
            <a:xfrm>
              <a:off x="2463544" y="4580624"/>
              <a:ext cx="168847" cy="155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 descr="C:\Users\myungsun.CJI\Desktop\칼무리\K-290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1" t="10676" r="63355" b="38447"/>
            <a:stretch/>
          </p:blipFill>
          <p:spPr bwMode="auto">
            <a:xfrm>
              <a:off x="2659622" y="4580624"/>
              <a:ext cx="168847" cy="155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TextBox 22"/>
          <p:cNvSpPr txBox="1"/>
          <p:nvPr/>
        </p:nvSpPr>
        <p:spPr>
          <a:xfrm>
            <a:off x="2664407" y="3452141"/>
            <a:ext cx="5854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solidFill>
                  <a:srgbClr val="FF0000"/>
                </a:solidFill>
              </a:rPr>
              <a:t>퀘스트</a:t>
            </a:r>
            <a:r>
              <a:rPr lang="ko-KR" altLang="en-US" sz="800" dirty="0" smtClean="0">
                <a:solidFill>
                  <a:srgbClr val="FF0000"/>
                </a:solidFill>
              </a:rPr>
              <a:t> </a:t>
            </a:r>
            <a:r>
              <a:rPr lang="en-US" altLang="ko-KR" sz="800" dirty="0" smtClean="0">
                <a:solidFill>
                  <a:srgbClr val="FF0000"/>
                </a:solidFill>
              </a:rPr>
              <a:t>4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203940" y="3481902"/>
            <a:ext cx="561003" cy="155922"/>
            <a:chOff x="2267466" y="4580624"/>
            <a:chExt cx="561003" cy="155922"/>
          </a:xfrm>
        </p:grpSpPr>
        <p:pic>
          <p:nvPicPr>
            <p:cNvPr id="34" name="Picture 2" descr="C:\Users\myungsun.CJI\Desktop\칼무리\K-290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1" t="10676" r="63355" b="38447"/>
            <a:stretch/>
          </p:blipFill>
          <p:spPr bwMode="auto">
            <a:xfrm>
              <a:off x="2267466" y="4580624"/>
              <a:ext cx="168847" cy="155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C:\Users\myungsun.CJI\Desktop\칼무리\K-290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1" t="10676" r="63355" b="38447"/>
            <a:stretch/>
          </p:blipFill>
          <p:spPr bwMode="auto">
            <a:xfrm>
              <a:off x="2463544" y="4580624"/>
              <a:ext cx="168847" cy="155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 descr="C:\Users\myungsun.CJI\Desktop\칼무리\K-290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1" t="10676" r="63355" b="38447"/>
            <a:stretch/>
          </p:blipFill>
          <p:spPr bwMode="auto">
            <a:xfrm>
              <a:off x="2659622" y="4580624"/>
              <a:ext cx="168847" cy="155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TextBox 26"/>
          <p:cNvSpPr txBox="1"/>
          <p:nvPr/>
        </p:nvSpPr>
        <p:spPr>
          <a:xfrm>
            <a:off x="2666188" y="3678462"/>
            <a:ext cx="5854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solidFill>
                  <a:srgbClr val="FF0000"/>
                </a:solidFill>
              </a:rPr>
              <a:t>퀘스트</a:t>
            </a:r>
            <a:r>
              <a:rPr lang="ko-KR" altLang="en-US" sz="800" dirty="0" smtClean="0">
                <a:solidFill>
                  <a:srgbClr val="FF0000"/>
                </a:solidFill>
              </a:rPr>
              <a:t> </a:t>
            </a:r>
            <a:r>
              <a:rPr lang="en-US" altLang="ko-KR" sz="800" dirty="0" smtClean="0">
                <a:solidFill>
                  <a:srgbClr val="FF0000"/>
                </a:solidFill>
              </a:rPr>
              <a:t>5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375561" y="1837008"/>
            <a:ext cx="1418978" cy="5078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900" dirty="0" smtClean="0"/>
              <a:t>캔디 소모하여 </a:t>
            </a:r>
            <a:r>
              <a:rPr lang="ko-KR" altLang="en-US" sz="900" dirty="0" smtClean="0"/>
              <a:t>넘어가기</a:t>
            </a:r>
            <a:endParaRPr lang="en-US" altLang="ko-KR" sz="900" dirty="0" smtClean="0"/>
          </a:p>
          <a:p>
            <a:r>
              <a:rPr lang="ko-KR" altLang="en-US" sz="900" dirty="0" smtClean="0"/>
              <a:t>또는</a:t>
            </a:r>
            <a:endParaRPr lang="en-US" altLang="ko-KR" sz="900" dirty="0" smtClean="0"/>
          </a:p>
          <a:p>
            <a:r>
              <a:rPr lang="ko-KR" altLang="en-US" sz="900" dirty="0" smtClean="0"/>
              <a:t>특정 </a:t>
            </a:r>
            <a:r>
              <a:rPr lang="en-US" altLang="ko-KR" sz="900" dirty="0" smtClean="0"/>
              <a:t>NPC</a:t>
            </a:r>
            <a:r>
              <a:rPr lang="ko-KR" altLang="en-US" sz="900" smtClean="0"/>
              <a:t>에게 이동</a:t>
            </a:r>
            <a:endParaRPr lang="ko-KR" altLang="en-US" sz="900" dirty="0"/>
          </a:p>
        </p:txBody>
      </p:sp>
      <p:cxnSp>
        <p:nvCxnSpPr>
          <p:cNvPr id="60" name="직선 화살표 연결선 59"/>
          <p:cNvCxnSpPr>
            <a:endCxn id="57" idx="1"/>
          </p:cNvCxnSpPr>
          <p:nvPr/>
        </p:nvCxnSpPr>
        <p:spPr>
          <a:xfrm>
            <a:off x="5813542" y="2081474"/>
            <a:ext cx="562019" cy="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665160" y="4558461"/>
            <a:ext cx="5854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solidFill>
                  <a:schemeClr val="bg1">
                    <a:lumMod val="75000"/>
                  </a:schemeClr>
                </a:solidFill>
              </a:rPr>
              <a:t>퀘스트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 0</a:t>
            </a:r>
            <a:endParaRPr lang="ko-KR" altLang="en-US" sz="8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2566306" y="4616756"/>
            <a:ext cx="98854" cy="98854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5" name="그룹 74"/>
          <p:cNvGrpSpPr/>
          <p:nvPr/>
        </p:nvGrpSpPr>
        <p:grpSpPr>
          <a:xfrm>
            <a:off x="3202128" y="3693630"/>
            <a:ext cx="561003" cy="155922"/>
            <a:chOff x="2267466" y="4580624"/>
            <a:chExt cx="561003" cy="155922"/>
          </a:xfrm>
        </p:grpSpPr>
        <p:pic>
          <p:nvPicPr>
            <p:cNvPr id="76" name="Picture 2" descr="C:\Users\myungsun.CJI\Desktop\칼무리\K-290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1" t="10676" r="63355" b="38447"/>
            <a:stretch/>
          </p:blipFill>
          <p:spPr bwMode="auto">
            <a:xfrm>
              <a:off x="2267466" y="4580624"/>
              <a:ext cx="168847" cy="155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2" descr="C:\Users\myungsun.CJI\Desktop\칼무리\K-290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1" t="10676" r="63355" b="38447"/>
            <a:stretch/>
          </p:blipFill>
          <p:spPr bwMode="auto">
            <a:xfrm>
              <a:off x="2463544" y="4580624"/>
              <a:ext cx="168847" cy="155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2" descr="C:\Users\myungsun.CJI\Desktop\칼무리\K-290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1" t="10676" r="63355" b="38447"/>
            <a:stretch/>
          </p:blipFill>
          <p:spPr bwMode="auto">
            <a:xfrm>
              <a:off x="2659622" y="4580624"/>
              <a:ext cx="168847" cy="155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3" name="TextBox 82"/>
          <p:cNvSpPr txBox="1"/>
          <p:nvPr/>
        </p:nvSpPr>
        <p:spPr>
          <a:xfrm>
            <a:off x="3633485" y="4269910"/>
            <a:ext cx="243848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이미 완료한 </a:t>
            </a:r>
            <a:r>
              <a:rPr lang="ko-KR" altLang="en-US" sz="1100" dirty="0" err="1" smtClean="0"/>
              <a:t>퀘스트</a:t>
            </a:r>
            <a:endParaRPr lang="en-US" altLang="ko-KR" sz="1100" dirty="0" smtClean="0"/>
          </a:p>
          <a:p>
            <a:r>
              <a:rPr lang="ko-KR" altLang="en-US" sz="1100" dirty="0" err="1" smtClean="0"/>
              <a:t>퀘스트</a:t>
            </a:r>
            <a:r>
              <a:rPr lang="ko-KR" altLang="en-US" sz="1100" dirty="0" smtClean="0"/>
              <a:t> 내용을 열어서 볼 수 있으나</a:t>
            </a:r>
            <a:r>
              <a:rPr lang="en-US" altLang="ko-KR" sz="1100" dirty="0" smtClean="0"/>
              <a:t>,</a:t>
            </a:r>
            <a:br>
              <a:rPr lang="en-US" altLang="ko-KR" sz="1100" dirty="0" smtClean="0"/>
            </a:br>
            <a:r>
              <a:rPr lang="ko-KR" altLang="en-US" sz="1100" smtClean="0"/>
              <a:t>보상 간략 표시는 안함</a:t>
            </a:r>
            <a:endParaRPr lang="ko-KR" altLang="en-US" sz="1100" dirty="0"/>
          </a:p>
        </p:txBody>
      </p:sp>
      <p:sp>
        <p:nvSpPr>
          <p:cNvPr id="84" name="TextBox 83"/>
          <p:cNvSpPr txBox="1"/>
          <p:nvPr/>
        </p:nvSpPr>
        <p:spPr>
          <a:xfrm>
            <a:off x="4137761" y="3171427"/>
            <a:ext cx="3493264" cy="7078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000" dirty="0" smtClean="0"/>
              <a:t>이후에 받을 수 있는 </a:t>
            </a:r>
            <a:r>
              <a:rPr lang="ko-KR" altLang="en-US" sz="1000" dirty="0" err="1" smtClean="0"/>
              <a:t>퀘스트</a:t>
            </a:r>
            <a:endParaRPr lang="en-US" altLang="ko-KR" sz="1000" dirty="0" smtClean="0"/>
          </a:p>
          <a:p>
            <a:r>
              <a:rPr lang="ko-KR" altLang="en-US" sz="1000" dirty="0" smtClean="0"/>
              <a:t>최대 </a:t>
            </a:r>
            <a:r>
              <a:rPr lang="en-US" altLang="ko-KR" sz="1000" dirty="0" smtClean="0"/>
              <a:t>5</a:t>
            </a:r>
            <a:r>
              <a:rPr lang="ko-KR" altLang="en-US" sz="1000" smtClean="0"/>
              <a:t>단계 이후 퀘스트까지만 볼 수 있다</a:t>
            </a:r>
            <a:r>
              <a:rPr lang="en-US" altLang="ko-KR" sz="1000" dirty="0" smtClean="0"/>
              <a:t>.</a:t>
            </a:r>
            <a:endParaRPr lang="en-US" altLang="ko-KR" sz="1000" dirty="0" smtClean="0"/>
          </a:p>
          <a:p>
            <a:r>
              <a:rPr lang="ko-KR" altLang="en-US" sz="1000" dirty="0" smtClean="0"/>
              <a:t>또한 세부 내용은 </a:t>
            </a:r>
            <a:r>
              <a:rPr lang="ko-KR" altLang="en-US" sz="1000" dirty="0" err="1" smtClean="0"/>
              <a:t>알수</a:t>
            </a:r>
            <a:r>
              <a:rPr lang="ko-KR" altLang="en-US" sz="1000" dirty="0" smtClean="0"/>
              <a:t> 없으나 마우스 </a:t>
            </a:r>
            <a:r>
              <a:rPr lang="ko-KR" altLang="en-US" sz="1000" dirty="0" err="1" smtClean="0"/>
              <a:t>오버시</a:t>
            </a:r>
            <a:r>
              <a:rPr lang="ko-KR" altLang="en-US" sz="1000" dirty="0" smtClean="0"/>
              <a:t> 무슨 보상을</a:t>
            </a:r>
            <a:endParaRPr lang="en-US" altLang="ko-KR" sz="1000" dirty="0" smtClean="0"/>
          </a:p>
          <a:p>
            <a:r>
              <a:rPr lang="ko-KR" altLang="en-US" sz="1000" dirty="0" smtClean="0"/>
              <a:t>받을 수 있는지 알 수 있다</a:t>
            </a:r>
            <a:r>
              <a:rPr lang="en-US" altLang="ko-KR" sz="1000" dirty="0" smtClean="0"/>
              <a:t>.</a:t>
            </a:r>
          </a:p>
        </p:txBody>
      </p:sp>
      <p:cxnSp>
        <p:nvCxnSpPr>
          <p:cNvPr id="86" name="직선 화살표 연결선 85"/>
          <p:cNvCxnSpPr>
            <a:stCxn id="84" idx="1"/>
            <a:endCxn id="78" idx="3"/>
          </p:cNvCxnSpPr>
          <p:nvPr/>
        </p:nvCxnSpPr>
        <p:spPr>
          <a:xfrm flipH="1">
            <a:off x="3763131" y="3525370"/>
            <a:ext cx="374630" cy="246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83" idx="1"/>
            <a:endCxn id="65" idx="3"/>
          </p:cNvCxnSpPr>
          <p:nvPr/>
        </p:nvCxnSpPr>
        <p:spPr>
          <a:xfrm flipH="1">
            <a:off x="3250577" y="4569992"/>
            <a:ext cx="382908" cy="96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56849" y="1879053"/>
            <a:ext cx="16946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스크립트 열기 버튼으로</a:t>
            </a:r>
            <a:endParaRPr lang="en-US" altLang="ko-KR" sz="1100" dirty="0" smtClean="0"/>
          </a:p>
          <a:p>
            <a:r>
              <a:rPr lang="ko-KR" altLang="en-US" sz="1100" dirty="0" smtClean="0"/>
              <a:t>버튼이 없을 수도 있다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cxnSp>
        <p:nvCxnSpPr>
          <p:cNvPr id="94" name="직선 화살표 연결선 93"/>
          <p:cNvCxnSpPr>
            <a:stCxn id="93" idx="3"/>
            <a:endCxn id="1034" idx="1"/>
          </p:cNvCxnSpPr>
          <p:nvPr/>
        </p:nvCxnSpPr>
        <p:spPr>
          <a:xfrm flipV="1">
            <a:off x="2251544" y="2084246"/>
            <a:ext cx="837924" cy="10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84" idx="1"/>
            <a:endCxn id="36" idx="3"/>
          </p:cNvCxnSpPr>
          <p:nvPr/>
        </p:nvCxnSpPr>
        <p:spPr>
          <a:xfrm flipH="1">
            <a:off x="3764943" y="3525370"/>
            <a:ext cx="372818" cy="34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icons.iconarchive.com/icons/icons8/ios7/72/Food-Carrot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549" y="3459480"/>
            <a:ext cx="179546" cy="179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cons.iconarchive.com/icons/itzikgur/my-seven/64/Girls-Blue-Dress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145" y="3240037"/>
            <a:ext cx="213662" cy="21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cons.iconarchive.com/icons/designcontest/ecommerce-business/48/dollar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184" y="3030612"/>
            <a:ext cx="193896" cy="193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4" descr="http://icons.iconarchive.com/icons/itzikgur/my-seven/64/Girls-Blue-Dress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053" y="956598"/>
            <a:ext cx="213662" cy="21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6" descr="http://icons.iconarchive.com/icons/designcontest/ecommerce-business/48/dollar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791" y="3693630"/>
            <a:ext cx="193896" cy="193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5089548" y="1949339"/>
            <a:ext cx="716611" cy="278565"/>
            <a:chOff x="812412" y="1949339"/>
            <a:chExt cx="716611" cy="278565"/>
          </a:xfrm>
        </p:grpSpPr>
        <p:sp>
          <p:nvSpPr>
            <p:cNvPr id="85" name="직사각형 84"/>
            <p:cNvSpPr/>
            <p:nvPr/>
          </p:nvSpPr>
          <p:spPr>
            <a:xfrm>
              <a:off x="812412" y="1949339"/>
              <a:ext cx="716611" cy="2785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이등변 삼각형 87"/>
            <p:cNvSpPr/>
            <p:nvPr/>
          </p:nvSpPr>
          <p:spPr>
            <a:xfrm rot="5400000">
              <a:off x="1234897" y="2029529"/>
              <a:ext cx="130905" cy="112850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이등변 삼각형 88"/>
            <p:cNvSpPr/>
            <p:nvPr/>
          </p:nvSpPr>
          <p:spPr>
            <a:xfrm rot="5400000">
              <a:off x="1291208" y="2033422"/>
              <a:ext cx="130905" cy="112850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이등변 삼각형 89"/>
            <p:cNvSpPr/>
            <p:nvPr/>
          </p:nvSpPr>
          <p:spPr>
            <a:xfrm rot="5400000">
              <a:off x="1347102" y="2029529"/>
              <a:ext cx="130905" cy="112850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2" name="Picture 8" descr="http://icons.iconarchive.com/icons/webalys/kameleon.pics/24/Candy-icon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029" y="1972362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4" name="Picture 10" descr="Button-Talk-Balloon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468" y="1912194"/>
            <a:ext cx="344104" cy="344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0" name="그룹 69"/>
          <p:cNvGrpSpPr/>
          <p:nvPr/>
        </p:nvGrpSpPr>
        <p:grpSpPr>
          <a:xfrm>
            <a:off x="4308617" y="1944963"/>
            <a:ext cx="716611" cy="278565"/>
            <a:chOff x="812412" y="1949339"/>
            <a:chExt cx="716611" cy="278565"/>
          </a:xfrm>
        </p:grpSpPr>
        <p:sp>
          <p:nvSpPr>
            <p:cNvPr id="71" name="직사각형 70"/>
            <p:cNvSpPr/>
            <p:nvPr/>
          </p:nvSpPr>
          <p:spPr>
            <a:xfrm>
              <a:off x="812412" y="1949339"/>
              <a:ext cx="716611" cy="2785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이등변 삼각형 71"/>
            <p:cNvSpPr/>
            <p:nvPr/>
          </p:nvSpPr>
          <p:spPr>
            <a:xfrm rot="5400000">
              <a:off x="1234897" y="2029529"/>
              <a:ext cx="130905" cy="112850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이등변 삼각형 72"/>
            <p:cNvSpPr/>
            <p:nvPr/>
          </p:nvSpPr>
          <p:spPr>
            <a:xfrm rot="5400000">
              <a:off x="1291208" y="2033422"/>
              <a:ext cx="130905" cy="112850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이등변 삼각형 73"/>
            <p:cNvSpPr/>
            <p:nvPr/>
          </p:nvSpPr>
          <p:spPr>
            <a:xfrm rot="5400000">
              <a:off x="1347102" y="2029529"/>
              <a:ext cx="130905" cy="112850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6375560" y="1210472"/>
            <a:ext cx="1704267" cy="5078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엠포인트</a:t>
            </a:r>
            <a:r>
              <a:rPr lang="ko-KR" altLang="en-US" sz="900" dirty="0" smtClean="0"/>
              <a:t> </a:t>
            </a:r>
            <a:r>
              <a:rPr lang="ko-KR" altLang="en-US" sz="900" dirty="0" smtClean="0"/>
              <a:t>소모하여 넘어가기</a:t>
            </a:r>
            <a:endParaRPr lang="en-US" altLang="ko-KR" sz="900" dirty="0" smtClean="0"/>
          </a:p>
          <a:p>
            <a:r>
              <a:rPr lang="ko-KR" altLang="en-US" sz="900" dirty="0" smtClean="0"/>
              <a:t>또는</a:t>
            </a:r>
            <a:endParaRPr lang="en-US" altLang="ko-KR" sz="900" dirty="0" smtClean="0"/>
          </a:p>
          <a:p>
            <a:r>
              <a:rPr lang="ko-KR" altLang="en-US" sz="900" dirty="0" smtClean="0"/>
              <a:t>특정 </a:t>
            </a:r>
            <a:r>
              <a:rPr lang="en-US" altLang="ko-KR" sz="900" dirty="0" smtClean="0"/>
              <a:t>NPC</a:t>
            </a:r>
            <a:r>
              <a:rPr lang="ko-KR" altLang="en-US" sz="900" smtClean="0"/>
              <a:t>에게 이동</a:t>
            </a:r>
            <a:endParaRPr lang="ko-KR" altLang="en-US" sz="900" dirty="0"/>
          </a:p>
        </p:txBody>
      </p:sp>
      <p:cxnSp>
        <p:nvCxnSpPr>
          <p:cNvPr id="99" name="직선 화살표 연결선 98"/>
          <p:cNvCxnSpPr>
            <a:stCxn id="71" idx="0"/>
            <a:endCxn id="97" idx="1"/>
          </p:cNvCxnSpPr>
          <p:nvPr/>
        </p:nvCxnSpPr>
        <p:spPr>
          <a:xfrm flipV="1">
            <a:off x="4666923" y="1464388"/>
            <a:ext cx="1708637" cy="4805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Coins-7000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746" y="1984893"/>
            <a:ext cx="208183" cy="20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TextBox 101"/>
          <p:cNvSpPr txBox="1"/>
          <p:nvPr/>
        </p:nvSpPr>
        <p:spPr>
          <a:xfrm>
            <a:off x="2651542" y="3888464"/>
            <a:ext cx="5854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solidFill>
                  <a:srgbClr val="FF0000"/>
                </a:solidFill>
              </a:rPr>
              <a:t>퀘스트</a:t>
            </a:r>
            <a:r>
              <a:rPr lang="ko-KR" altLang="en-US" sz="800" dirty="0" smtClean="0">
                <a:solidFill>
                  <a:srgbClr val="FF0000"/>
                </a:solidFill>
              </a:rPr>
              <a:t> </a:t>
            </a:r>
            <a:r>
              <a:rPr lang="en-US" altLang="ko-KR" sz="800" dirty="0">
                <a:solidFill>
                  <a:srgbClr val="FF0000"/>
                </a:solidFill>
              </a:rPr>
              <a:t>6</a:t>
            </a:r>
            <a:endParaRPr lang="ko-KR" altLang="en-US" sz="800">
              <a:solidFill>
                <a:srgbClr val="FF0000"/>
              </a:solidFill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3187482" y="3903632"/>
            <a:ext cx="561003" cy="155922"/>
            <a:chOff x="2267466" y="4580624"/>
            <a:chExt cx="561003" cy="155922"/>
          </a:xfrm>
        </p:grpSpPr>
        <p:pic>
          <p:nvPicPr>
            <p:cNvPr id="104" name="Picture 2" descr="C:\Users\myungsun.CJI\Desktop\칼무리\K-290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1" t="10676" r="63355" b="38447"/>
            <a:stretch/>
          </p:blipFill>
          <p:spPr bwMode="auto">
            <a:xfrm>
              <a:off x="2267466" y="4580624"/>
              <a:ext cx="168847" cy="155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2" descr="C:\Users\myungsun.CJI\Desktop\칼무리\K-290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1" t="10676" r="63355" b="38447"/>
            <a:stretch/>
          </p:blipFill>
          <p:spPr bwMode="auto">
            <a:xfrm>
              <a:off x="2463544" y="4580624"/>
              <a:ext cx="168847" cy="155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2" descr="C:\Users\myungsun.CJI\Desktop\칼무리\K-290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1" t="10676" r="63355" b="38447"/>
            <a:stretch/>
          </p:blipFill>
          <p:spPr bwMode="auto">
            <a:xfrm>
              <a:off x="2659622" y="4580624"/>
              <a:ext cx="168847" cy="155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7" name="Picture 6" descr="http://icons.iconarchive.com/icons/designcontest/ecommerce-business/48/dollar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145" y="3903632"/>
            <a:ext cx="193896" cy="193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그룹 23"/>
          <p:cNvGrpSpPr/>
          <p:nvPr/>
        </p:nvGrpSpPr>
        <p:grpSpPr>
          <a:xfrm>
            <a:off x="6787151" y="4582362"/>
            <a:ext cx="4792221" cy="1620758"/>
            <a:chOff x="6787151" y="4582362"/>
            <a:chExt cx="4792221" cy="1620758"/>
          </a:xfrm>
        </p:grpSpPr>
        <p:sp>
          <p:nvSpPr>
            <p:cNvPr id="108" name="직사각형 107"/>
            <p:cNvSpPr/>
            <p:nvPr/>
          </p:nvSpPr>
          <p:spPr>
            <a:xfrm>
              <a:off x="6787151" y="4582362"/>
              <a:ext cx="2934658" cy="162075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z="800" dirty="0" err="1" smtClean="0"/>
                <a:t>퀘스트</a:t>
              </a:r>
              <a:r>
                <a:rPr lang="ko-KR" altLang="en-US" sz="800" dirty="0" smtClean="0"/>
                <a:t> 내용</a:t>
              </a:r>
              <a:endParaRPr lang="ko-KR" altLang="en-US" sz="8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787151" y="5471509"/>
              <a:ext cx="29354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------------------------------------------------------------------</a:t>
              </a:r>
              <a:endParaRPr lang="ko-KR" altLang="en-US" sz="800"/>
            </a:p>
          </p:txBody>
        </p:sp>
        <p:pic>
          <p:nvPicPr>
            <p:cNvPr id="110" name="Picture 2" descr="C:\Users\myungsun.CJI\Desktop\칼무리\K-290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1" t="10676" r="63355" b="38447"/>
            <a:stretch/>
          </p:blipFill>
          <p:spPr bwMode="auto">
            <a:xfrm>
              <a:off x="6933807" y="5628525"/>
              <a:ext cx="247210" cy="228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2" descr="C:\Users\myungsun.CJI\Desktop\칼무리\K-290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491" t="10676" r="48681" b="38447"/>
            <a:stretch/>
          </p:blipFill>
          <p:spPr bwMode="auto">
            <a:xfrm>
              <a:off x="6933807" y="5892705"/>
              <a:ext cx="238125" cy="228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2" descr="C:\Users\myungsun.CJI\Desktop\칼무리\K-290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319" t="10676" r="33853" b="38447"/>
            <a:stretch/>
          </p:blipFill>
          <p:spPr bwMode="auto">
            <a:xfrm>
              <a:off x="8069801" y="5628524"/>
              <a:ext cx="238125" cy="228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" name="TextBox 112"/>
            <p:cNvSpPr txBox="1"/>
            <p:nvPr/>
          </p:nvSpPr>
          <p:spPr>
            <a:xfrm>
              <a:off x="7170597" y="5634946"/>
              <a:ext cx="79060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보상 아이템</a:t>
              </a:r>
              <a:r>
                <a:rPr lang="en-US" altLang="ko-KR" sz="800" dirty="0" smtClean="0"/>
                <a:t>1</a:t>
              </a:r>
              <a:endParaRPr lang="ko-KR" altLang="en-US" sz="80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170597" y="5902397"/>
              <a:ext cx="79060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보상 아이템</a:t>
              </a:r>
              <a:r>
                <a:rPr lang="en-US" altLang="ko-KR" sz="800" dirty="0" smtClean="0"/>
                <a:t>3</a:t>
              </a:r>
              <a:endParaRPr lang="ko-KR" altLang="en-US" sz="80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8307926" y="5628524"/>
              <a:ext cx="79060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보상 아이템</a:t>
              </a:r>
              <a:r>
                <a:rPr lang="en-US" altLang="ko-KR" sz="800" dirty="0" smtClean="0"/>
                <a:t>2</a:t>
              </a:r>
              <a:endParaRPr lang="ko-KR" altLang="en-US" sz="80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0160394" y="5118333"/>
              <a:ext cx="1418978" cy="50783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캔디 소모하여 </a:t>
              </a:r>
              <a:r>
                <a:rPr lang="ko-KR" altLang="en-US" sz="900" dirty="0" smtClean="0"/>
                <a:t>넘어가기</a:t>
              </a:r>
              <a:endParaRPr lang="en-US" altLang="ko-KR" sz="900" dirty="0" smtClean="0"/>
            </a:p>
            <a:p>
              <a:r>
                <a:rPr lang="ko-KR" altLang="en-US" sz="900" dirty="0" smtClean="0"/>
                <a:t>또는</a:t>
              </a:r>
              <a:endParaRPr lang="en-US" altLang="ko-KR" sz="900" dirty="0" smtClean="0"/>
            </a:p>
            <a:p>
              <a:r>
                <a:rPr lang="ko-KR" altLang="en-US" sz="900" dirty="0" smtClean="0"/>
                <a:t>특정 </a:t>
              </a:r>
              <a:r>
                <a:rPr lang="en-US" altLang="ko-KR" sz="900" dirty="0" smtClean="0"/>
                <a:t>NPC</a:t>
              </a:r>
              <a:r>
                <a:rPr lang="ko-KR" altLang="en-US" sz="900" smtClean="0"/>
                <a:t>에게 이동</a:t>
              </a:r>
              <a:endParaRPr lang="ko-KR" altLang="en-US" sz="900" dirty="0"/>
            </a:p>
          </p:txBody>
        </p:sp>
        <p:cxnSp>
          <p:nvCxnSpPr>
            <p:cNvPr id="117" name="직선 화살표 연결선 116"/>
            <p:cNvCxnSpPr>
              <a:endCxn id="116" idx="1"/>
            </p:cNvCxnSpPr>
            <p:nvPr/>
          </p:nvCxnSpPr>
          <p:spPr>
            <a:xfrm>
              <a:off x="9598375" y="5362799"/>
              <a:ext cx="562019" cy="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8" name="그룹 117"/>
            <p:cNvGrpSpPr/>
            <p:nvPr/>
          </p:nvGrpSpPr>
          <p:grpSpPr>
            <a:xfrm>
              <a:off x="8874381" y="5230664"/>
              <a:ext cx="716611" cy="278565"/>
              <a:chOff x="812412" y="1949339"/>
              <a:chExt cx="716611" cy="278565"/>
            </a:xfrm>
          </p:grpSpPr>
          <p:sp>
            <p:nvSpPr>
              <p:cNvPr id="119" name="직사각형 118"/>
              <p:cNvSpPr/>
              <p:nvPr/>
            </p:nvSpPr>
            <p:spPr>
              <a:xfrm>
                <a:off x="812412" y="1949339"/>
                <a:ext cx="716611" cy="2785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0" name="이등변 삼각형 119"/>
              <p:cNvSpPr/>
              <p:nvPr/>
            </p:nvSpPr>
            <p:spPr>
              <a:xfrm rot="5400000">
                <a:off x="1234897" y="2029529"/>
                <a:ext cx="130905" cy="112850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이등변 삼각형 120"/>
              <p:cNvSpPr/>
              <p:nvPr/>
            </p:nvSpPr>
            <p:spPr>
              <a:xfrm rot="5400000">
                <a:off x="1291208" y="2033422"/>
                <a:ext cx="130905" cy="112850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이등변 삼각형 121"/>
              <p:cNvSpPr/>
              <p:nvPr/>
            </p:nvSpPr>
            <p:spPr>
              <a:xfrm rot="5400000">
                <a:off x="1347102" y="2029529"/>
                <a:ext cx="130905" cy="112850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23" name="Picture 8" descr="http://icons.iconarchive.com/icons/webalys/kameleon.pics/24/Candy-icon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4029" y="1972362"/>
                <a:ext cx="228600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24" name="Picture 10" descr="Button-Talk-Balloon icon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4301" y="5193519"/>
              <a:ext cx="344104" cy="344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5" name="그룹 124"/>
            <p:cNvGrpSpPr/>
            <p:nvPr/>
          </p:nvGrpSpPr>
          <p:grpSpPr>
            <a:xfrm>
              <a:off x="8093450" y="5226288"/>
              <a:ext cx="716611" cy="278565"/>
              <a:chOff x="812412" y="1949339"/>
              <a:chExt cx="716611" cy="278565"/>
            </a:xfrm>
          </p:grpSpPr>
          <p:sp>
            <p:nvSpPr>
              <p:cNvPr id="126" name="직사각형 125"/>
              <p:cNvSpPr/>
              <p:nvPr/>
            </p:nvSpPr>
            <p:spPr>
              <a:xfrm>
                <a:off x="812412" y="1949339"/>
                <a:ext cx="716611" cy="27856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7" name="이등변 삼각형 126"/>
              <p:cNvSpPr/>
              <p:nvPr/>
            </p:nvSpPr>
            <p:spPr>
              <a:xfrm rot="5400000">
                <a:off x="1234897" y="2029529"/>
                <a:ext cx="130905" cy="112850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이등변 삼각형 127"/>
              <p:cNvSpPr/>
              <p:nvPr/>
            </p:nvSpPr>
            <p:spPr>
              <a:xfrm rot="5400000">
                <a:off x="1291208" y="2033422"/>
                <a:ext cx="130905" cy="112850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이등변 삼각형 128"/>
              <p:cNvSpPr/>
              <p:nvPr/>
            </p:nvSpPr>
            <p:spPr>
              <a:xfrm rot="5400000">
                <a:off x="1347102" y="2029529"/>
                <a:ext cx="130905" cy="112850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0" name="TextBox 129"/>
            <p:cNvSpPr txBox="1"/>
            <p:nvPr/>
          </p:nvSpPr>
          <p:spPr>
            <a:xfrm>
              <a:off x="9875105" y="4715722"/>
              <a:ext cx="1704267" cy="23083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900" dirty="0" err="1" smtClean="0"/>
                <a:t>엠포인트</a:t>
              </a:r>
              <a:r>
                <a:rPr lang="ko-KR" altLang="en-US" sz="900" dirty="0" smtClean="0"/>
                <a:t> </a:t>
              </a:r>
              <a:r>
                <a:rPr lang="ko-KR" altLang="en-US" sz="900" dirty="0" smtClean="0"/>
                <a:t>소모하여 넘어가기</a:t>
              </a:r>
            </a:p>
          </p:txBody>
        </p:sp>
        <p:cxnSp>
          <p:nvCxnSpPr>
            <p:cNvPr id="131" name="직선 화살표 연결선 130"/>
            <p:cNvCxnSpPr>
              <a:stCxn id="126" idx="0"/>
              <a:endCxn id="130" idx="1"/>
            </p:cNvCxnSpPr>
            <p:nvPr/>
          </p:nvCxnSpPr>
          <p:spPr>
            <a:xfrm flipV="1">
              <a:off x="8451756" y="4831138"/>
              <a:ext cx="1423349" cy="39515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2" name="Picture 2" descr="Coins-7000 icon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6579" y="5266218"/>
              <a:ext cx="208183" cy="208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38506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69557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신규 </a:t>
            </a:r>
            <a:r>
              <a:rPr lang="ko-KR" altLang="en-US" sz="1600" dirty="0" err="1" smtClean="0"/>
              <a:t>퀘스트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UI – </a:t>
            </a:r>
            <a:r>
              <a:rPr lang="ko-KR" altLang="en-US" sz="1600" smtClean="0"/>
              <a:t>메인</a:t>
            </a:r>
            <a:r>
              <a:rPr lang="en-US" altLang="ko-KR" sz="1600" dirty="0" smtClean="0"/>
              <a:t>/ </a:t>
            </a:r>
            <a:r>
              <a:rPr lang="ko-KR" altLang="en-US" sz="1600" smtClean="0"/>
              <a:t>보조 일정</a:t>
            </a:r>
            <a:endParaRPr lang="ko-KR" altLang="en-US" sz="1600"/>
          </a:p>
        </p:txBody>
      </p:sp>
      <p:grpSp>
        <p:nvGrpSpPr>
          <p:cNvPr id="201" name="그룹 200"/>
          <p:cNvGrpSpPr/>
          <p:nvPr/>
        </p:nvGrpSpPr>
        <p:grpSpPr>
          <a:xfrm>
            <a:off x="-845123" y="469557"/>
            <a:ext cx="7247504" cy="5456136"/>
            <a:chOff x="-845123" y="469557"/>
            <a:chExt cx="7247504" cy="5456136"/>
          </a:xfrm>
        </p:grpSpPr>
        <p:grpSp>
          <p:nvGrpSpPr>
            <p:cNvPr id="196" name="그룹 195"/>
            <p:cNvGrpSpPr/>
            <p:nvPr/>
          </p:nvGrpSpPr>
          <p:grpSpPr>
            <a:xfrm>
              <a:off x="-845123" y="469557"/>
              <a:ext cx="7247504" cy="5456136"/>
              <a:chOff x="-845123" y="469557"/>
              <a:chExt cx="7247504" cy="5456136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168619" y="915744"/>
                <a:ext cx="3657600" cy="456376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81580" y="915744"/>
                <a:ext cx="5966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err="1" smtClean="0"/>
                  <a:t>퀘스트</a:t>
                </a:r>
                <a:r>
                  <a:rPr lang="ko-KR" altLang="en-US" sz="800" dirty="0" smtClean="0"/>
                  <a:t> </a:t>
                </a:r>
                <a:r>
                  <a:rPr lang="en-US" altLang="ko-KR" sz="800" dirty="0" smtClean="0"/>
                  <a:t>A</a:t>
                </a:r>
                <a:endParaRPr lang="ko-KR" altLang="en-US" sz="800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282726" y="974039"/>
                <a:ext cx="98854" cy="9885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95687" y="1072893"/>
                <a:ext cx="23936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┗ </a:t>
                </a:r>
                <a:r>
                  <a:rPr lang="ko-KR" altLang="en-US" sz="800" dirty="0" err="1" smtClean="0"/>
                  <a:t>퀘스트</a:t>
                </a:r>
                <a:r>
                  <a:rPr lang="ko-KR" altLang="en-US" sz="800" dirty="0" smtClean="0"/>
                  <a:t> 조건 </a:t>
                </a:r>
                <a:r>
                  <a:rPr lang="ko-KR" altLang="en-US" sz="800" dirty="0" err="1" smtClean="0"/>
                  <a:t>간략</a:t>
                </a:r>
                <a:r>
                  <a:rPr lang="ko-KR" altLang="en-US" sz="800" dirty="0" smtClean="0"/>
                  <a:t> 요약 </a:t>
                </a:r>
                <a:r>
                  <a:rPr lang="en-US" altLang="ko-KR" sz="800" dirty="0" smtClean="0"/>
                  <a:t>(</a:t>
                </a:r>
                <a:r>
                  <a:rPr lang="ko-KR" altLang="en-US" sz="800" smtClean="0"/>
                  <a:t>진행 횟수</a:t>
                </a:r>
                <a:r>
                  <a:rPr lang="en-US" altLang="ko-KR" sz="800" dirty="0" smtClean="0"/>
                  <a:t>/</a:t>
                </a:r>
                <a:r>
                  <a:rPr lang="ko-KR" altLang="en-US" sz="800" smtClean="0"/>
                  <a:t>필요 횟수</a:t>
                </a:r>
                <a:r>
                  <a:rPr lang="en-US" altLang="ko-KR" sz="800" dirty="0" smtClean="0"/>
                  <a:t>)</a:t>
                </a:r>
                <a:endParaRPr lang="ko-KR" altLang="en-US" sz="800" dirty="0"/>
              </a:p>
            </p:txBody>
          </p:sp>
          <p:grpSp>
            <p:nvGrpSpPr>
              <p:cNvPr id="10" name="그룹 9"/>
              <p:cNvGrpSpPr/>
              <p:nvPr/>
            </p:nvGrpSpPr>
            <p:grpSpPr>
              <a:xfrm>
                <a:off x="718738" y="1301037"/>
                <a:ext cx="2935419" cy="1620758"/>
                <a:chOff x="2053267" y="1036082"/>
                <a:chExt cx="2935419" cy="1620758"/>
              </a:xfrm>
            </p:grpSpPr>
            <p:sp>
              <p:nvSpPr>
                <p:cNvPr id="46" name="직사각형 45"/>
                <p:cNvSpPr/>
                <p:nvPr/>
              </p:nvSpPr>
              <p:spPr>
                <a:xfrm>
                  <a:off x="2053267" y="1036082"/>
                  <a:ext cx="2934658" cy="162075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r>
                    <a:rPr lang="ko-KR" altLang="en-US" sz="800" dirty="0" err="1" smtClean="0"/>
                    <a:t>퀘스트</a:t>
                  </a:r>
                  <a:r>
                    <a:rPr lang="ko-KR" altLang="en-US" sz="800" dirty="0" smtClean="0"/>
                    <a:t> 내용</a:t>
                  </a:r>
                  <a:endParaRPr lang="ko-KR" altLang="en-US" sz="800" dirty="0"/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2053267" y="1925229"/>
                  <a:ext cx="293541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800" dirty="0" smtClean="0"/>
                    <a:t>------------------------------------------------------------------</a:t>
                  </a:r>
                  <a:endParaRPr lang="ko-KR" altLang="en-US" sz="800"/>
                </a:p>
              </p:txBody>
            </p:sp>
            <p:pic>
              <p:nvPicPr>
                <p:cNvPr id="48" name="Picture 2" descr="C:\Users\myungsun.CJI\Desktop\칼무리\K-290.png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251" t="10676" r="63355" b="38447"/>
                <a:stretch/>
              </p:blipFill>
              <p:spPr bwMode="auto">
                <a:xfrm>
                  <a:off x="2199923" y="2082245"/>
                  <a:ext cx="247210" cy="22828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9" name="Picture 2" descr="C:\Users\myungsun.CJI\Desktop\칼무리\K-290.png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6491" t="10676" r="48681" b="38447"/>
                <a:stretch/>
              </p:blipFill>
              <p:spPr bwMode="auto">
                <a:xfrm>
                  <a:off x="2199923" y="2346425"/>
                  <a:ext cx="238125" cy="22828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0" name="Picture 2" descr="C:\Users\myungsun.CJI\Desktop\칼무리\K-290.png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1319" t="10676" r="33853" b="38447"/>
                <a:stretch/>
              </p:blipFill>
              <p:spPr bwMode="auto">
                <a:xfrm>
                  <a:off x="3335917" y="2082244"/>
                  <a:ext cx="238125" cy="22828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1" name="TextBox 50"/>
                <p:cNvSpPr txBox="1"/>
                <p:nvPr/>
              </p:nvSpPr>
              <p:spPr>
                <a:xfrm>
                  <a:off x="2436713" y="2088666"/>
                  <a:ext cx="790601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800" dirty="0" smtClean="0"/>
                    <a:t>보상 아이템</a:t>
                  </a:r>
                  <a:r>
                    <a:rPr lang="en-US" altLang="ko-KR" sz="800" dirty="0" smtClean="0"/>
                    <a:t>1</a:t>
                  </a:r>
                  <a:endParaRPr lang="ko-KR" altLang="en-US" sz="800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2436713" y="2356117"/>
                  <a:ext cx="790601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800" dirty="0" smtClean="0"/>
                    <a:t>보상 아이템</a:t>
                  </a:r>
                  <a:r>
                    <a:rPr lang="en-US" altLang="ko-KR" sz="800" dirty="0" smtClean="0"/>
                    <a:t>3</a:t>
                  </a:r>
                  <a:endParaRPr lang="ko-KR" altLang="en-US" sz="800"/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3574042" y="2082244"/>
                  <a:ext cx="790601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800" dirty="0" smtClean="0"/>
                    <a:t>보상 아이템</a:t>
                  </a:r>
                  <a:r>
                    <a:rPr lang="en-US" altLang="ko-KR" sz="800" dirty="0" smtClean="0"/>
                    <a:t>2</a:t>
                  </a:r>
                  <a:endParaRPr lang="ko-KR" altLang="en-US" sz="800"/>
                </a:p>
              </p:txBody>
            </p:sp>
          </p:grpSp>
          <p:sp>
            <p:nvSpPr>
              <p:cNvPr id="11" name="직사각형 10"/>
              <p:cNvSpPr/>
              <p:nvPr/>
            </p:nvSpPr>
            <p:spPr>
              <a:xfrm>
                <a:off x="168619" y="469557"/>
                <a:ext cx="3657600" cy="44618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보조 </a:t>
                </a:r>
                <a:r>
                  <a:rPr lang="ko-KR" altLang="en-US" dirty="0" smtClean="0"/>
                  <a:t>일정</a:t>
                </a:r>
                <a:endParaRPr lang="ko-KR" altLang="en-US" dirty="0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168619" y="5479506"/>
                <a:ext cx="1206000" cy="44618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/>
                  <a:t>메인</a:t>
                </a:r>
                <a:endParaRPr lang="ko-KR" altLang="en-US" sz="1400" dirty="0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1374619" y="5479506"/>
                <a:ext cx="1245600" cy="44618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/>
                  <a:t>보조</a:t>
                </a:r>
                <a:endParaRPr lang="ko-KR" altLang="en-US" sz="1400" dirty="0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2620473" y="5479506"/>
                <a:ext cx="1206000" cy="44618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/>
                  <a:t>일일</a:t>
                </a:r>
                <a:endParaRPr lang="ko-KR" altLang="en-US" sz="14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81580" y="3015029"/>
                <a:ext cx="58862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err="1" smtClean="0"/>
                  <a:t>퀘스트</a:t>
                </a:r>
                <a:r>
                  <a:rPr lang="ko-KR" altLang="en-US" sz="800" dirty="0" smtClean="0"/>
                  <a:t> </a:t>
                </a:r>
                <a:r>
                  <a:rPr lang="en-US" altLang="ko-KR" sz="800" dirty="0" smtClean="0"/>
                  <a:t>B</a:t>
                </a:r>
                <a:endParaRPr lang="ko-KR" altLang="en-US" sz="800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282726" y="3073324"/>
                <a:ext cx="98854" cy="9885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6" name="그룹 25"/>
              <p:cNvGrpSpPr/>
              <p:nvPr/>
            </p:nvGrpSpPr>
            <p:grpSpPr>
              <a:xfrm>
                <a:off x="2809948" y="3257065"/>
                <a:ext cx="561003" cy="155922"/>
                <a:chOff x="2267466" y="4580624"/>
                <a:chExt cx="561003" cy="155922"/>
              </a:xfrm>
            </p:grpSpPr>
            <p:pic>
              <p:nvPicPr>
                <p:cNvPr id="31" name="Picture 2" descr="C:\Users\myungsun.CJI\Desktop\칼무리\K-290.png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251" t="10676" r="63355" b="38447"/>
                <a:stretch/>
              </p:blipFill>
              <p:spPr bwMode="auto">
                <a:xfrm>
                  <a:off x="2267466" y="4580624"/>
                  <a:ext cx="168847" cy="15592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" name="Picture 2" descr="C:\Users\myungsun.CJI\Desktop\칼무리\K-290.png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251" t="10676" r="63355" b="38447"/>
                <a:stretch/>
              </p:blipFill>
              <p:spPr bwMode="auto">
                <a:xfrm>
                  <a:off x="2463544" y="4580624"/>
                  <a:ext cx="168847" cy="15592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" name="Picture 2" descr="C:\Users\myungsun.CJI\Desktop\칼무리\K-290.png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251" t="10676" r="63355" b="38447"/>
                <a:stretch/>
              </p:blipFill>
              <p:spPr bwMode="auto">
                <a:xfrm>
                  <a:off x="2659622" y="4580624"/>
                  <a:ext cx="168847" cy="15592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83" name="TextBox 82"/>
              <p:cNvSpPr txBox="1"/>
              <p:nvPr/>
            </p:nvSpPr>
            <p:spPr>
              <a:xfrm>
                <a:off x="2351168" y="4128199"/>
                <a:ext cx="2507418" cy="60016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이미 완료한 </a:t>
                </a:r>
                <a:r>
                  <a:rPr lang="ko-KR" altLang="en-US" sz="1100" dirty="0" err="1" smtClean="0"/>
                  <a:t>퀘스트</a:t>
                </a:r>
                <a:endParaRPr lang="en-US" altLang="ko-KR" sz="1100" dirty="0" smtClean="0"/>
              </a:p>
              <a:p>
                <a:r>
                  <a:rPr lang="ko-KR" altLang="en-US" sz="1100" dirty="0" err="1" smtClean="0"/>
                  <a:t>퀘스트</a:t>
                </a:r>
                <a:r>
                  <a:rPr lang="ko-KR" altLang="en-US" sz="1100" dirty="0" smtClean="0"/>
                  <a:t> 내용을 열어서 볼 수 있으나</a:t>
                </a:r>
                <a:r>
                  <a:rPr lang="en-US" altLang="ko-KR" sz="1100" dirty="0" smtClean="0"/>
                  <a:t>,</a:t>
                </a:r>
                <a:br>
                  <a:rPr lang="en-US" altLang="ko-KR" sz="1100" dirty="0" smtClean="0"/>
                </a:br>
                <a:r>
                  <a:rPr lang="ko-KR" altLang="en-US" sz="1100" smtClean="0"/>
                  <a:t>보상 </a:t>
                </a:r>
                <a:r>
                  <a:rPr lang="ko-KR" altLang="en-US" sz="1100" smtClean="0"/>
                  <a:t>및 필요 조건 </a:t>
                </a:r>
                <a:r>
                  <a:rPr lang="ko-KR" altLang="en-US" sz="1100" smtClean="0"/>
                  <a:t>표시는 </a:t>
                </a:r>
                <a:r>
                  <a:rPr lang="ko-KR" altLang="en-US" sz="1100" smtClean="0"/>
                  <a:t>안함</a:t>
                </a:r>
                <a:endParaRPr lang="ko-KR" altLang="en-US" sz="1100" dirty="0"/>
              </a:p>
            </p:txBody>
          </p:sp>
          <p:cxnSp>
            <p:nvCxnSpPr>
              <p:cNvPr id="87" name="직선 화살표 연결선 86"/>
              <p:cNvCxnSpPr>
                <a:stCxn id="83" idx="1"/>
              </p:cNvCxnSpPr>
              <p:nvPr/>
            </p:nvCxnSpPr>
            <p:spPr>
              <a:xfrm flipH="1">
                <a:off x="2001388" y="4428281"/>
                <a:ext cx="349780" cy="103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/>
              <p:cNvSpPr txBox="1"/>
              <p:nvPr/>
            </p:nvSpPr>
            <p:spPr>
              <a:xfrm>
                <a:off x="3653396" y="3273100"/>
                <a:ext cx="1553630" cy="60016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ko-KR" altLang="en-US" sz="1100" dirty="0" err="1" smtClean="0"/>
                  <a:t>퀘스트</a:t>
                </a:r>
                <a:r>
                  <a:rPr lang="ko-KR" altLang="en-US" sz="1100" dirty="0" smtClean="0"/>
                  <a:t> </a:t>
                </a:r>
                <a:r>
                  <a:rPr lang="ko-KR" altLang="en-US" sz="1100" dirty="0" smtClean="0"/>
                  <a:t>완료에 필요한</a:t>
                </a:r>
                <a:endParaRPr lang="en-US" altLang="ko-KR" sz="1100" dirty="0" smtClean="0"/>
              </a:p>
              <a:p>
                <a:r>
                  <a:rPr lang="ko-KR" altLang="en-US" sz="1100" dirty="0" smtClean="0"/>
                  <a:t>조건 및 횟수</a:t>
                </a:r>
                <a:r>
                  <a:rPr lang="en-US" altLang="ko-KR" sz="1100" dirty="0" smtClean="0"/>
                  <a:t>, </a:t>
                </a:r>
                <a:r>
                  <a:rPr lang="ko-KR" altLang="en-US" sz="1100" smtClean="0"/>
                  <a:t>그리고</a:t>
                </a:r>
                <a:r>
                  <a:rPr lang="en-US" altLang="ko-KR" sz="1100" dirty="0" smtClean="0"/>
                  <a:t/>
                </a:r>
                <a:br>
                  <a:rPr lang="en-US" altLang="ko-KR" sz="1100" dirty="0" smtClean="0"/>
                </a:br>
                <a:r>
                  <a:rPr lang="ko-KR" altLang="en-US" sz="1100" smtClean="0"/>
                  <a:t>퀘스트 완료 </a:t>
                </a:r>
                <a:r>
                  <a:rPr lang="ko-KR" altLang="en-US" sz="1100" dirty="0" smtClean="0"/>
                  <a:t>보상</a:t>
                </a:r>
                <a:endParaRPr lang="ko-KR" altLang="en-US" sz="1100" dirty="0"/>
              </a:p>
            </p:txBody>
          </p:sp>
          <p:cxnSp>
            <p:nvCxnSpPr>
              <p:cNvPr id="98" name="직선 화살표 연결선 97"/>
              <p:cNvCxnSpPr>
                <a:stCxn id="97" idx="1"/>
                <a:endCxn id="33" idx="3"/>
              </p:cNvCxnSpPr>
              <p:nvPr/>
            </p:nvCxnSpPr>
            <p:spPr>
              <a:xfrm flipH="1" flipV="1">
                <a:off x="3370951" y="3335026"/>
                <a:ext cx="282445" cy="2381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/>
              <p:cNvSpPr txBox="1"/>
              <p:nvPr/>
            </p:nvSpPr>
            <p:spPr>
              <a:xfrm>
                <a:off x="495687" y="3224244"/>
                <a:ext cx="23936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┗ </a:t>
                </a:r>
                <a:r>
                  <a:rPr lang="ko-KR" altLang="en-US" sz="800" dirty="0" err="1" smtClean="0"/>
                  <a:t>퀘스트</a:t>
                </a:r>
                <a:r>
                  <a:rPr lang="ko-KR" altLang="en-US" sz="800" dirty="0" smtClean="0"/>
                  <a:t> 조건 </a:t>
                </a:r>
                <a:r>
                  <a:rPr lang="ko-KR" altLang="en-US" sz="800" dirty="0" err="1" smtClean="0"/>
                  <a:t>간략</a:t>
                </a:r>
                <a:r>
                  <a:rPr lang="ko-KR" altLang="en-US" sz="800" dirty="0" smtClean="0"/>
                  <a:t> 요약 </a:t>
                </a:r>
                <a:r>
                  <a:rPr lang="en-US" altLang="ko-KR" sz="800" dirty="0" smtClean="0"/>
                  <a:t>(</a:t>
                </a:r>
                <a:r>
                  <a:rPr lang="ko-KR" altLang="en-US" sz="800" smtClean="0"/>
                  <a:t>진행 횟수</a:t>
                </a:r>
                <a:r>
                  <a:rPr lang="en-US" altLang="ko-KR" sz="800" dirty="0" smtClean="0"/>
                  <a:t>/</a:t>
                </a:r>
                <a:r>
                  <a:rPr lang="ko-KR" altLang="en-US" sz="800" smtClean="0"/>
                  <a:t>필요 횟수</a:t>
                </a:r>
                <a:r>
                  <a:rPr lang="en-US" altLang="ko-KR" sz="800" dirty="0" smtClean="0"/>
                  <a:t>)</a:t>
                </a:r>
                <a:endParaRPr lang="ko-KR" altLang="en-US" sz="800" dirty="0"/>
              </a:p>
            </p:txBody>
          </p:sp>
          <p:grpSp>
            <p:nvGrpSpPr>
              <p:cNvPr id="92" name="그룹 91"/>
              <p:cNvGrpSpPr/>
              <p:nvPr/>
            </p:nvGrpSpPr>
            <p:grpSpPr>
              <a:xfrm>
                <a:off x="2809947" y="1095092"/>
                <a:ext cx="561003" cy="155922"/>
                <a:chOff x="2267466" y="4580624"/>
                <a:chExt cx="561003" cy="155922"/>
              </a:xfrm>
            </p:grpSpPr>
            <p:pic>
              <p:nvPicPr>
                <p:cNvPr id="95" name="Picture 2" descr="C:\Users\myungsun.CJI\Desktop\칼무리\K-290.png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251" t="10676" r="63355" b="38447"/>
                <a:stretch/>
              </p:blipFill>
              <p:spPr bwMode="auto">
                <a:xfrm>
                  <a:off x="2267466" y="4580624"/>
                  <a:ext cx="168847" cy="15592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6" name="Picture 2" descr="C:\Users\myungsun.CJI\Desktop\칼무리\K-290.png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251" t="10676" r="63355" b="38447"/>
                <a:stretch/>
              </p:blipFill>
              <p:spPr bwMode="auto">
                <a:xfrm>
                  <a:off x="2463544" y="4580624"/>
                  <a:ext cx="168847" cy="15592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1" name="Picture 2" descr="C:\Users\myungsun.CJI\Desktop\칼무리\K-290.png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251" t="10676" r="63355" b="38447"/>
                <a:stretch/>
              </p:blipFill>
              <p:spPr bwMode="auto">
                <a:xfrm>
                  <a:off x="2659622" y="4580624"/>
                  <a:ext cx="168847" cy="15592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59" name="그룹 58"/>
              <p:cNvGrpSpPr/>
              <p:nvPr/>
            </p:nvGrpSpPr>
            <p:grpSpPr>
              <a:xfrm>
                <a:off x="282726" y="3489954"/>
                <a:ext cx="3088225" cy="424659"/>
                <a:chOff x="282726" y="3489954"/>
                <a:chExt cx="3088225" cy="424659"/>
              </a:xfrm>
            </p:grpSpPr>
            <p:sp>
              <p:nvSpPr>
                <p:cNvPr id="111" name="TextBox 110"/>
                <p:cNvSpPr txBox="1"/>
                <p:nvPr/>
              </p:nvSpPr>
              <p:spPr>
                <a:xfrm>
                  <a:off x="381580" y="3489954"/>
                  <a:ext cx="59503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800" dirty="0" err="1" smtClean="0"/>
                    <a:t>퀘스트</a:t>
                  </a:r>
                  <a:r>
                    <a:rPr lang="ko-KR" altLang="en-US" sz="800" dirty="0" smtClean="0"/>
                    <a:t> </a:t>
                  </a:r>
                  <a:r>
                    <a:rPr lang="en-US" altLang="ko-KR" sz="800" dirty="0"/>
                    <a:t>C</a:t>
                  </a:r>
                  <a:endParaRPr lang="ko-KR" altLang="en-US" sz="800"/>
                </a:p>
              </p:txBody>
            </p:sp>
            <p:sp>
              <p:nvSpPr>
                <p:cNvPr id="112" name="타원 111"/>
                <p:cNvSpPr/>
                <p:nvPr/>
              </p:nvSpPr>
              <p:spPr>
                <a:xfrm>
                  <a:off x="282726" y="3548249"/>
                  <a:ext cx="98854" cy="98854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13" name="그룹 112"/>
                <p:cNvGrpSpPr/>
                <p:nvPr/>
              </p:nvGrpSpPr>
              <p:grpSpPr>
                <a:xfrm>
                  <a:off x="2809948" y="3731990"/>
                  <a:ext cx="561003" cy="155922"/>
                  <a:chOff x="2267466" y="4580624"/>
                  <a:chExt cx="561003" cy="155922"/>
                </a:xfrm>
              </p:grpSpPr>
              <p:pic>
                <p:nvPicPr>
                  <p:cNvPr id="114" name="Picture 2" descr="C:\Users\myungsun.CJI\Desktop\칼무리\K-290.png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1251" t="10676" r="63355" b="38447"/>
                  <a:stretch/>
                </p:blipFill>
                <p:spPr bwMode="auto">
                  <a:xfrm>
                    <a:off x="2267466" y="4580624"/>
                    <a:ext cx="168847" cy="15592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15" name="Picture 2" descr="C:\Users\myungsun.CJI\Desktop\칼무리\K-290.png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1251" t="10676" r="63355" b="38447"/>
                  <a:stretch/>
                </p:blipFill>
                <p:spPr bwMode="auto">
                  <a:xfrm>
                    <a:off x="2463544" y="4580624"/>
                    <a:ext cx="168847" cy="15592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16" name="Picture 2" descr="C:\Users\myungsun.CJI\Desktop\칼무리\K-290.png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1251" t="10676" r="63355" b="38447"/>
                  <a:stretch/>
                </p:blipFill>
                <p:spPr bwMode="auto">
                  <a:xfrm>
                    <a:off x="2659622" y="4580624"/>
                    <a:ext cx="168847" cy="15592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119" name="TextBox 118"/>
                <p:cNvSpPr txBox="1"/>
                <p:nvPr/>
              </p:nvSpPr>
              <p:spPr>
                <a:xfrm>
                  <a:off x="495687" y="3699169"/>
                  <a:ext cx="239360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800" dirty="0" smtClean="0"/>
                    <a:t>┗ </a:t>
                  </a:r>
                  <a:r>
                    <a:rPr lang="ko-KR" altLang="en-US" sz="800" dirty="0" err="1" smtClean="0"/>
                    <a:t>퀘스트</a:t>
                  </a:r>
                  <a:r>
                    <a:rPr lang="ko-KR" altLang="en-US" sz="800" dirty="0" smtClean="0"/>
                    <a:t> 조건 </a:t>
                  </a:r>
                  <a:r>
                    <a:rPr lang="ko-KR" altLang="en-US" sz="800" dirty="0" err="1" smtClean="0"/>
                    <a:t>간략</a:t>
                  </a:r>
                  <a:r>
                    <a:rPr lang="ko-KR" altLang="en-US" sz="800" dirty="0" smtClean="0"/>
                    <a:t> 요약 </a:t>
                  </a:r>
                  <a:r>
                    <a:rPr lang="en-US" altLang="ko-KR" sz="800" dirty="0" smtClean="0"/>
                    <a:t>(</a:t>
                  </a:r>
                  <a:r>
                    <a:rPr lang="ko-KR" altLang="en-US" sz="800" smtClean="0"/>
                    <a:t>진행 횟수</a:t>
                  </a:r>
                  <a:r>
                    <a:rPr lang="en-US" altLang="ko-KR" sz="800" dirty="0" smtClean="0"/>
                    <a:t>/</a:t>
                  </a:r>
                  <a:r>
                    <a:rPr lang="ko-KR" altLang="en-US" sz="800" smtClean="0"/>
                    <a:t>필요 횟수</a:t>
                  </a:r>
                  <a:r>
                    <a:rPr lang="en-US" altLang="ko-KR" sz="800" dirty="0" smtClean="0"/>
                    <a:t>)</a:t>
                  </a:r>
                  <a:endParaRPr lang="ko-KR" altLang="en-US" sz="800" dirty="0"/>
                </a:p>
              </p:txBody>
            </p:sp>
          </p:grpSp>
          <p:sp>
            <p:nvSpPr>
              <p:cNvPr id="130" name="TextBox 129"/>
              <p:cNvSpPr txBox="1"/>
              <p:nvPr/>
            </p:nvSpPr>
            <p:spPr>
              <a:xfrm>
                <a:off x="381580" y="4066300"/>
                <a:ext cx="63831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err="1" smtClean="0">
                    <a:solidFill>
                      <a:schemeClr val="bg1">
                        <a:lumMod val="65000"/>
                      </a:schemeClr>
                    </a:solidFill>
                  </a:rPr>
                  <a:t>퀘스트</a:t>
                </a:r>
                <a:r>
                  <a:rPr lang="ko-KR" altLang="en-US" sz="800" dirty="0" smtClean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altLang="ko-KR" sz="800" dirty="0" smtClean="0">
                    <a:solidFill>
                      <a:schemeClr val="bg1">
                        <a:lumMod val="65000"/>
                      </a:schemeClr>
                    </a:solidFill>
                  </a:rPr>
                  <a:t>E1</a:t>
                </a:r>
                <a:endParaRPr lang="ko-KR" altLang="en-US" sz="80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495687" y="4275515"/>
                <a:ext cx="135806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>
                    <a:solidFill>
                      <a:schemeClr val="bg1">
                        <a:lumMod val="65000"/>
                      </a:schemeClr>
                    </a:solidFill>
                  </a:rPr>
                  <a:t>┗ </a:t>
                </a:r>
                <a:r>
                  <a:rPr lang="ko-KR" altLang="en-US" sz="800" dirty="0" err="1" smtClean="0">
                    <a:solidFill>
                      <a:schemeClr val="bg1">
                        <a:lumMod val="65000"/>
                      </a:schemeClr>
                    </a:solidFill>
                  </a:rPr>
                  <a:t>퀘스트</a:t>
                </a:r>
                <a:r>
                  <a:rPr lang="ko-KR" altLang="en-US" sz="800" dirty="0" smtClean="0">
                    <a:solidFill>
                      <a:schemeClr val="bg1">
                        <a:lumMod val="65000"/>
                      </a:schemeClr>
                    </a:solidFill>
                  </a:rPr>
                  <a:t> 조건 </a:t>
                </a:r>
                <a:r>
                  <a:rPr lang="ko-KR" altLang="en-US" sz="800" dirty="0" err="1" smtClean="0">
                    <a:solidFill>
                      <a:schemeClr val="bg1">
                        <a:lumMod val="65000"/>
                      </a:schemeClr>
                    </a:solidFill>
                  </a:rPr>
                  <a:t>간략</a:t>
                </a:r>
                <a:r>
                  <a:rPr lang="ko-KR" altLang="en-US" sz="800" dirty="0" smtClean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ko-KR" altLang="en-US" sz="800" dirty="0" smtClean="0">
                    <a:solidFill>
                      <a:schemeClr val="bg1">
                        <a:lumMod val="65000"/>
                      </a:schemeClr>
                    </a:solidFill>
                  </a:rPr>
                  <a:t>요약</a:t>
                </a:r>
                <a:endParaRPr lang="ko-KR" altLang="en-US" sz="8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381580" y="4986123"/>
                <a:ext cx="63671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err="1" smtClean="0">
                    <a:solidFill>
                      <a:schemeClr val="bg1">
                        <a:lumMod val="65000"/>
                      </a:schemeClr>
                    </a:solidFill>
                  </a:rPr>
                  <a:t>퀘스트</a:t>
                </a:r>
                <a:r>
                  <a:rPr lang="ko-KR" altLang="en-US" sz="800" dirty="0" smtClean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altLang="ko-KR" sz="800" dirty="0" smtClean="0">
                    <a:solidFill>
                      <a:schemeClr val="bg1">
                        <a:lumMod val="65000"/>
                      </a:schemeClr>
                    </a:solidFill>
                  </a:rPr>
                  <a:t>F1</a:t>
                </a:r>
                <a:endParaRPr lang="ko-KR" altLang="en-US" sz="80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495687" y="5195338"/>
                <a:ext cx="135806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>
                    <a:solidFill>
                      <a:schemeClr val="bg1">
                        <a:lumMod val="65000"/>
                      </a:schemeClr>
                    </a:solidFill>
                  </a:rPr>
                  <a:t>┗ </a:t>
                </a:r>
                <a:r>
                  <a:rPr lang="ko-KR" altLang="en-US" sz="800" dirty="0" err="1" smtClean="0">
                    <a:solidFill>
                      <a:schemeClr val="bg1">
                        <a:lumMod val="65000"/>
                      </a:schemeClr>
                    </a:solidFill>
                  </a:rPr>
                  <a:t>퀘스트</a:t>
                </a:r>
                <a:r>
                  <a:rPr lang="ko-KR" altLang="en-US" sz="800" dirty="0" smtClean="0">
                    <a:solidFill>
                      <a:schemeClr val="bg1">
                        <a:lumMod val="65000"/>
                      </a:schemeClr>
                    </a:solidFill>
                  </a:rPr>
                  <a:t> 조건 </a:t>
                </a:r>
                <a:r>
                  <a:rPr lang="ko-KR" altLang="en-US" sz="800" dirty="0" err="1" smtClean="0">
                    <a:solidFill>
                      <a:schemeClr val="bg1">
                        <a:lumMod val="65000"/>
                      </a:schemeClr>
                    </a:solidFill>
                  </a:rPr>
                  <a:t>간략</a:t>
                </a:r>
                <a:r>
                  <a:rPr lang="ko-KR" altLang="en-US" sz="800" dirty="0" smtClean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ko-KR" altLang="en-US" sz="800" dirty="0" smtClean="0">
                    <a:solidFill>
                      <a:schemeClr val="bg1">
                        <a:lumMod val="65000"/>
                      </a:schemeClr>
                    </a:solidFill>
                  </a:rPr>
                  <a:t>요약</a:t>
                </a:r>
                <a:endParaRPr lang="ko-KR" altLang="en-US" sz="8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 rot="5400000">
                <a:off x="128517" y="4273142"/>
                <a:ext cx="43473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/>
                  <a:t>------</a:t>
                </a:r>
                <a:endParaRPr lang="ko-KR" altLang="en-US" sz="800"/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381580" y="4478429"/>
                <a:ext cx="63831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err="1" smtClean="0">
                    <a:solidFill>
                      <a:schemeClr val="bg1">
                        <a:lumMod val="65000"/>
                      </a:schemeClr>
                    </a:solidFill>
                  </a:rPr>
                  <a:t>퀘스트</a:t>
                </a:r>
                <a:r>
                  <a:rPr lang="ko-KR" altLang="en-US" sz="800" dirty="0" smtClean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altLang="ko-KR" sz="800" dirty="0" smtClean="0">
                    <a:solidFill>
                      <a:schemeClr val="bg1">
                        <a:lumMod val="65000"/>
                      </a:schemeClr>
                    </a:solidFill>
                  </a:rPr>
                  <a:t>E2</a:t>
                </a:r>
                <a:endParaRPr lang="ko-KR" altLang="en-US" sz="80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56" name="타원 155"/>
              <p:cNvSpPr/>
              <p:nvPr/>
            </p:nvSpPr>
            <p:spPr>
              <a:xfrm>
                <a:off x="282726" y="4536724"/>
                <a:ext cx="98854" cy="98854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495687" y="4687644"/>
                <a:ext cx="135806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>
                    <a:solidFill>
                      <a:schemeClr val="bg1">
                        <a:lumMod val="65000"/>
                      </a:schemeClr>
                    </a:solidFill>
                  </a:rPr>
                  <a:t>┗ </a:t>
                </a:r>
                <a:r>
                  <a:rPr lang="ko-KR" altLang="en-US" sz="800" dirty="0" err="1" smtClean="0">
                    <a:solidFill>
                      <a:schemeClr val="bg1">
                        <a:lumMod val="65000"/>
                      </a:schemeClr>
                    </a:solidFill>
                  </a:rPr>
                  <a:t>퀘스트</a:t>
                </a:r>
                <a:r>
                  <a:rPr lang="ko-KR" altLang="en-US" sz="800" dirty="0" smtClean="0">
                    <a:solidFill>
                      <a:schemeClr val="bg1">
                        <a:lumMod val="65000"/>
                      </a:schemeClr>
                    </a:solidFill>
                  </a:rPr>
                  <a:t> 조건 </a:t>
                </a:r>
                <a:r>
                  <a:rPr lang="ko-KR" altLang="en-US" sz="800" dirty="0" err="1" smtClean="0">
                    <a:solidFill>
                      <a:schemeClr val="bg1">
                        <a:lumMod val="65000"/>
                      </a:schemeClr>
                    </a:solidFill>
                  </a:rPr>
                  <a:t>간략</a:t>
                </a:r>
                <a:r>
                  <a:rPr lang="ko-KR" altLang="en-US" sz="800" dirty="0" smtClean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ko-KR" altLang="en-US" sz="800" dirty="0" smtClean="0">
                    <a:solidFill>
                      <a:schemeClr val="bg1">
                        <a:lumMod val="65000"/>
                      </a:schemeClr>
                    </a:solidFill>
                  </a:rPr>
                  <a:t>요약</a:t>
                </a:r>
                <a:endParaRPr lang="ko-KR" altLang="en-US" sz="8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67" name="1/2 액자 66"/>
              <p:cNvSpPr/>
              <p:nvPr/>
            </p:nvSpPr>
            <p:spPr>
              <a:xfrm rot="13500000">
                <a:off x="305665" y="4099835"/>
                <a:ext cx="80441" cy="80441"/>
              </a:xfrm>
              <a:prstGeom prst="halfFram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1/2 액자 157"/>
              <p:cNvSpPr/>
              <p:nvPr/>
            </p:nvSpPr>
            <p:spPr>
              <a:xfrm rot="8100000">
                <a:off x="254821" y="5052762"/>
                <a:ext cx="80441" cy="80441"/>
              </a:xfrm>
              <a:prstGeom prst="halfFram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9" name="직선 화살표 연결선 158"/>
              <p:cNvCxnSpPr>
                <a:stCxn id="97" idx="1"/>
                <a:endCxn id="116" idx="3"/>
              </p:cNvCxnSpPr>
              <p:nvPr/>
            </p:nvCxnSpPr>
            <p:spPr>
              <a:xfrm flipH="1">
                <a:off x="3370951" y="3573182"/>
                <a:ext cx="282445" cy="2367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3" name="TextBox 172"/>
              <p:cNvSpPr txBox="1"/>
              <p:nvPr/>
            </p:nvSpPr>
            <p:spPr>
              <a:xfrm>
                <a:off x="3757969" y="1837008"/>
                <a:ext cx="1418978" cy="507831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/>
                  <a:t>캔디 소모하여 </a:t>
                </a:r>
                <a:r>
                  <a:rPr lang="ko-KR" altLang="en-US" sz="900" dirty="0" smtClean="0"/>
                  <a:t>넘어가기</a:t>
                </a:r>
                <a:endParaRPr lang="en-US" altLang="ko-KR" sz="900" dirty="0" smtClean="0"/>
              </a:p>
              <a:p>
                <a:r>
                  <a:rPr lang="ko-KR" altLang="en-US" sz="900" dirty="0" smtClean="0"/>
                  <a:t>또는</a:t>
                </a:r>
                <a:endParaRPr lang="en-US" altLang="ko-KR" sz="900" dirty="0" smtClean="0"/>
              </a:p>
              <a:p>
                <a:r>
                  <a:rPr lang="ko-KR" altLang="en-US" sz="900" dirty="0" smtClean="0"/>
                  <a:t>특정 </a:t>
                </a:r>
                <a:r>
                  <a:rPr lang="en-US" altLang="ko-KR" sz="900" dirty="0" smtClean="0"/>
                  <a:t>NPC</a:t>
                </a:r>
                <a:r>
                  <a:rPr lang="ko-KR" altLang="en-US" sz="900" smtClean="0"/>
                  <a:t>에게 이동</a:t>
                </a:r>
                <a:endParaRPr lang="ko-KR" altLang="en-US" sz="900" dirty="0"/>
              </a:p>
            </p:txBody>
          </p:sp>
          <p:cxnSp>
            <p:nvCxnSpPr>
              <p:cNvPr id="174" name="직선 화살표 연결선 173"/>
              <p:cNvCxnSpPr>
                <a:endCxn id="173" idx="1"/>
              </p:cNvCxnSpPr>
              <p:nvPr/>
            </p:nvCxnSpPr>
            <p:spPr>
              <a:xfrm>
                <a:off x="3195950" y="2081474"/>
                <a:ext cx="562019" cy="94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화살표 연결선 174"/>
              <p:cNvCxnSpPr>
                <a:stCxn id="191" idx="3"/>
                <a:endCxn id="182" idx="1"/>
              </p:cNvCxnSpPr>
              <p:nvPr/>
            </p:nvCxnSpPr>
            <p:spPr>
              <a:xfrm flipV="1">
                <a:off x="567443" y="2084246"/>
                <a:ext cx="248381" cy="91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176" name="그룹 175"/>
              <p:cNvGrpSpPr/>
              <p:nvPr/>
            </p:nvGrpSpPr>
            <p:grpSpPr>
              <a:xfrm>
                <a:off x="2815904" y="1949339"/>
                <a:ext cx="716611" cy="278565"/>
                <a:chOff x="812412" y="1949339"/>
                <a:chExt cx="716611" cy="278565"/>
              </a:xfrm>
            </p:grpSpPr>
            <p:sp>
              <p:nvSpPr>
                <p:cNvPr id="177" name="직사각형 176"/>
                <p:cNvSpPr/>
                <p:nvPr/>
              </p:nvSpPr>
              <p:spPr>
                <a:xfrm>
                  <a:off x="812412" y="1949339"/>
                  <a:ext cx="716611" cy="27856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8" name="이등변 삼각형 177"/>
                <p:cNvSpPr/>
                <p:nvPr/>
              </p:nvSpPr>
              <p:spPr>
                <a:xfrm rot="5400000">
                  <a:off x="1234897" y="2029529"/>
                  <a:ext cx="130905" cy="112850"/>
                </a:xfrm>
                <a:prstGeom prst="triangl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이등변 삼각형 178"/>
                <p:cNvSpPr/>
                <p:nvPr/>
              </p:nvSpPr>
              <p:spPr>
                <a:xfrm rot="5400000">
                  <a:off x="1291208" y="2033422"/>
                  <a:ext cx="130905" cy="112850"/>
                </a:xfrm>
                <a:prstGeom prst="triangl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0" name="이등변 삼각형 179"/>
                <p:cNvSpPr/>
                <p:nvPr/>
              </p:nvSpPr>
              <p:spPr>
                <a:xfrm rot="5400000">
                  <a:off x="1347102" y="2029529"/>
                  <a:ext cx="130905" cy="112850"/>
                </a:xfrm>
                <a:prstGeom prst="triangl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81" name="Picture 8" descr="http://icons.iconarchive.com/icons/webalys/kameleon.pics/24/Candy-icon.png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4029" y="1972362"/>
                  <a:ext cx="228600" cy="2286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82" name="Picture 10" descr="Button-Talk-Balloon icon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5824" y="1912194"/>
                <a:ext cx="344104" cy="3441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3" name="그룹 182"/>
              <p:cNvGrpSpPr/>
              <p:nvPr/>
            </p:nvGrpSpPr>
            <p:grpSpPr>
              <a:xfrm>
                <a:off x="2034973" y="1944963"/>
                <a:ext cx="716611" cy="278565"/>
                <a:chOff x="812412" y="1949339"/>
                <a:chExt cx="716611" cy="278565"/>
              </a:xfrm>
            </p:grpSpPr>
            <p:sp>
              <p:nvSpPr>
                <p:cNvPr id="184" name="직사각형 183"/>
                <p:cNvSpPr/>
                <p:nvPr/>
              </p:nvSpPr>
              <p:spPr>
                <a:xfrm>
                  <a:off x="812412" y="1949339"/>
                  <a:ext cx="716611" cy="27856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85" name="이등변 삼각형 184"/>
                <p:cNvSpPr/>
                <p:nvPr/>
              </p:nvSpPr>
              <p:spPr>
                <a:xfrm rot="5400000">
                  <a:off x="1234897" y="2029529"/>
                  <a:ext cx="130905" cy="112850"/>
                </a:xfrm>
                <a:prstGeom prst="triangl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6" name="이등변 삼각형 185"/>
                <p:cNvSpPr/>
                <p:nvPr/>
              </p:nvSpPr>
              <p:spPr>
                <a:xfrm rot="5400000">
                  <a:off x="1291208" y="2033422"/>
                  <a:ext cx="130905" cy="112850"/>
                </a:xfrm>
                <a:prstGeom prst="triangl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7" name="이등변 삼각형 186"/>
                <p:cNvSpPr/>
                <p:nvPr/>
              </p:nvSpPr>
              <p:spPr>
                <a:xfrm rot="5400000">
                  <a:off x="1347102" y="2029529"/>
                  <a:ext cx="130905" cy="112850"/>
                </a:xfrm>
                <a:prstGeom prst="triangl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8" name="TextBox 187"/>
              <p:cNvSpPr txBox="1"/>
              <p:nvPr/>
            </p:nvSpPr>
            <p:spPr>
              <a:xfrm>
                <a:off x="3757968" y="1210472"/>
                <a:ext cx="1704267" cy="507831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ko-KR" altLang="en-US" sz="900" dirty="0" err="1" smtClean="0"/>
                  <a:t>엠포인트</a:t>
                </a:r>
                <a:r>
                  <a:rPr lang="ko-KR" altLang="en-US" sz="900" dirty="0" smtClean="0"/>
                  <a:t> </a:t>
                </a:r>
                <a:r>
                  <a:rPr lang="ko-KR" altLang="en-US" sz="900" dirty="0" smtClean="0"/>
                  <a:t>소모하여 넘어가기</a:t>
                </a:r>
                <a:endParaRPr lang="en-US" altLang="ko-KR" sz="900" dirty="0" smtClean="0"/>
              </a:p>
              <a:p>
                <a:r>
                  <a:rPr lang="ko-KR" altLang="en-US" sz="900" dirty="0" smtClean="0"/>
                  <a:t>또는</a:t>
                </a:r>
                <a:endParaRPr lang="en-US" altLang="ko-KR" sz="900" dirty="0" smtClean="0"/>
              </a:p>
              <a:p>
                <a:r>
                  <a:rPr lang="ko-KR" altLang="en-US" sz="900" dirty="0" smtClean="0"/>
                  <a:t>특정 </a:t>
                </a:r>
                <a:r>
                  <a:rPr lang="en-US" altLang="ko-KR" sz="900" dirty="0" smtClean="0"/>
                  <a:t>NPC</a:t>
                </a:r>
                <a:r>
                  <a:rPr lang="ko-KR" altLang="en-US" sz="900" smtClean="0"/>
                  <a:t>에게 이동</a:t>
                </a:r>
                <a:endParaRPr lang="ko-KR" altLang="en-US" sz="900" dirty="0"/>
              </a:p>
            </p:txBody>
          </p:sp>
          <p:cxnSp>
            <p:nvCxnSpPr>
              <p:cNvPr id="189" name="직선 화살표 연결선 188"/>
              <p:cNvCxnSpPr>
                <a:stCxn id="184" idx="0"/>
                <a:endCxn id="188" idx="1"/>
              </p:cNvCxnSpPr>
              <p:nvPr/>
            </p:nvCxnSpPr>
            <p:spPr>
              <a:xfrm flipV="1">
                <a:off x="2393279" y="1464388"/>
                <a:ext cx="1364689" cy="48057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90" name="Picture 2" descr="Coins-7000 icon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8102" y="1984893"/>
                <a:ext cx="208183" cy="2081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1" name="TextBox 190"/>
              <p:cNvSpPr txBox="1"/>
              <p:nvPr/>
            </p:nvSpPr>
            <p:spPr>
              <a:xfrm>
                <a:off x="-845123" y="1962628"/>
                <a:ext cx="1412566" cy="26161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스크립트 열기 </a:t>
                </a:r>
                <a:r>
                  <a:rPr lang="ko-KR" altLang="en-US" sz="1100" dirty="0" smtClean="0"/>
                  <a:t>버튼</a:t>
                </a:r>
                <a:endParaRPr lang="ko-KR" altLang="en-US" sz="1100" dirty="0"/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4013586" y="2418244"/>
                <a:ext cx="2388795" cy="76944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현재 진행할 수 있는 </a:t>
                </a:r>
                <a:r>
                  <a:rPr lang="ko-KR" altLang="en-US" sz="1100" dirty="0" err="1" smtClean="0"/>
                  <a:t>퀘스트는</a:t>
                </a:r>
                <a:endParaRPr lang="en-US" altLang="ko-KR" sz="1100" dirty="0" smtClean="0"/>
              </a:p>
              <a:p>
                <a:r>
                  <a:rPr lang="ko-KR" altLang="en-US" sz="1100" dirty="0" smtClean="0"/>
                  <a:t>활성화 되어 있으며</a:t>
                </a:r>
                <a:endParaRPr lang="en-US" altLang="ko-KR" sz="1100" dirty="0" smtClean="0"/>
              </a:p>
              <a:p>
                <a:r>
                  <a:rPr lang="ko-KR" altLang="en-US" sz="1100" dirty="0" smtClean="0"/>
                  <a:t>그 중 유저가 선택한 것만</a:t>
                </a:r>
                <a:endParaRPr lang="en-US" altLang="ko-KR" sz="1100" dirty="0" smtClean="0"/>
              </a:p>
              <a:p>
                <a:r>
                  <a:rPr lang="ko-KR" altLang="en-US" sz="1100" dirty="0" smtClean="0"/>
                  <a:t>해당 </a:t>
                </a:r>
                <a:r>
                  <a:rPr lang="ko-KR" altLang="en-US" sz="1100" dirty="0" err="1" smtClean="0"/>
                  <a:t>퀘스트</a:t>
                </a:r>
                <a:r>
                  <a:rPr lang="ko-KR" altLang="en-US" sz="1100" smtClean="0"/>
                  <a:t> 정보 페이지가 열린다</a:t>
                </a:r>
                <a:r>
                  <a:rPr lang="en-US" altLang="ko-KR" sz="1100" dirty="0" smtClean="0"/>
                  <a:t>.</a:t>
                </a:r>
                <a:endParaRPr lang="ko-KR" altLang="en-US" sz="1100" dirty="0"/>
              </a:p>
            </p:txBody>
          </p:sp>
          <p:cxnSp>
            <p:nvCxnSpPr>
              <p:cNvPr id="194" name="직선 화살표 연결선 193"/>
              <p:cNvCxnSpPr>
                <a:stCxn id="193" idx="1"/>
              </p:cNvCxnSpPr>
              <p:nvPr/>
            </p:nvCxnSpPr>
            <p:spPr>
              <a:xfrm flipH="1">
                <a:off x="3816991" y="2802965"/>
                <a:ext cx="196595" cy="325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97" name="Picture 4" descr="http://icons.iconarchive.com/icons/itzikgur/my-seven/64/Girls-Blue-Dress-icon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248" y="931431"/>
              <a:ext cx="213662" cy="213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8" name="Picture 2" descr="http://icons.iconarchive.com/icons/icons8/ios7/72/Food-Carrot-icon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966" y="3023253"/>
              <a:ext cx="179546" cy="1795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9" name="Picture 6" descr="http://icons.iconarchive.com/icons/designcontest/ecommerce-business/48/dollar-icon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601" y="3492006"/>
              <a:ext cx="193896" cy="193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0" name="Picture 6" descr="http://icons.iconarchive.com/icons/designcontest/ecommerce-business/48/dollar-icon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389" y="4491694"/>
              <a:ext cx="193896" cy="193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09983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69557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신규 </a:t>
            </a:r>
            <a:r>
              <a:rPr lang="ko-KR" altLang="en-US" sz="1600" dirty="0" err="1" smtClean="0"/>
              <a:t>퀘스트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UI – </a:t>
            </a:r>
            <a:r>
              <a:rPr lang="ko-KR" altLang="en-US" sz="1600" smtClean="0"/>
              <a:t>오늘의 일정</a:t>
            </a:r>
            <a:r>
              <a:rPr lang="en-US" altLang="ko-KR" sz="1600" dirty="0" smtClean="0"/>
              <a:t>/</a:t>
            </a:r>
            <a:r>
              <a:rPr lang="ko-KR" altLang="en-US" sz="1600" smtClean="0"/>
              <a:t>성장형 엔티티 일정</a:t>
            </a:r>
            <a:endParaRPr lang="ko-KR" altLang="en-US" sz="1600"/>
          </a:p>
        </p:txBody>
      </p:sp>
      <p:sp>
        <p:nvSpPr>
          <p:cNvPr id="67" name="TextBox 66"/>
          <p:cNvSpPr txBox="1"/>
          <p:nvPr/>
        </p:nvSpPr>
        <p:spPr>
          <a:xfrm>
            <a:off x="7261444" y="4023416"/>
            <a:ext cx="4330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뎁스가</a:t>
            </a:r>
            <a:r>
              <a:rPr lang="ko-KR" altLang="en-US" sz="1400" dirty="0" smtClean="0"/>
              <a:t> 따로 없으며</a:t>
            </a:r>
            <a:r>
              <a:rPr lang="en-US" altLang="ko-KR" sz="1400" dirty="0" smtClean="0"/>
              <a:t>, </a:t>
            </a:r>
          </a:p>
          <a:p>
            <a:r>
              <a:rPr lang="ko-KR" altLang="en-US" sz="1400" smtClean="0"/>
              <a:t>오늘의 일정과 성장형 엔티티 일정이 구분되어 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grpSp>
        <p:nvGrpSpPr>
          <p:cNvPr id="3" name="그룹 2"/>
          <p:cNvGrpSpPr/>
          <p:nvPr/>
        </p:nvGrpSpPr>
        <p:grpSpPr>
          <a:xfrm>
            <a:off x="168619" y="469557"/>
            <a:ext cx="5467152" cy="5456136"/>
            <a:chOff x="168619" y="469557"/>
            <a:chExt cx="5467152" cy="5456136"/>
          </a:xfrm>
        </p:grpSpPr>
        <p:sp>
          <p:nvSpPr>
            <p:cNvPr id="5" name="직사각형 4"/>
            <p:cNvSpPr/>
            <p:nvPr/>
          </p:nvSpPr>
          <p:spPr>
            <a:xfrm>
              <a:off x="168619" y="915744"/>
              <a:ext cx="3657600" cy="456376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1580" y="915744"/>
              <a:ext cx="7344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오늘의 일정</a:t>
              </a:r>
              <a:endParaRPr lang="ko-KR" altLang="en-US" sz="800" dirty="0"/>
            </a:p>
          </p:txBody>
        </p:sp>
        <p:sp>
          <p:nvSpPr>
            <p:cNvPr id="7" name="타원 6"/>
            <p:cNvSpPr/>
            <p:nvPr/>
          </p:nvSpPr>
          <p:spPr>
            <a:xfrm>
              <a:off x="282726" y="974039"/>
              <a:ext cx="98854" cy="9885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5687" y="1072893"/>
              <a:ext cx="86433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┗ </a:t>
              </a:r>
              <a:r>
                <a:rPr lang="ko-KR" altLang="en-US" sz="800" dirty="0" err="1" smtClean="0"/>
                <a:t>퀘스트</a:t>
              </a:r>
              <a:r>
                <a:rPr lang="ko-KR" altLang="en-US" sz="800" dirty="0" smtClean="0"/>
                <a:t> </a:t>
              </a:r>
              <a:r>
                <a:rPr lang="en-US" altLang="ko-KR" sz="800" dirty="0" smtClean="0"/>
                <a:t>1</a:t>
              </a:r>
              <a:r>
                <a:rPr lang="ko-KR" altLang="en-US" sz="800" smtClean="0"/>
                <a:t> </a:t>
              </a:r>
              <a:r>
                <a:rPr lang="ko-KR" altLang="en-US" sz="800" dirty="0" smtClean="0"/>
                <a:t>명</a:t>
              </a:r>
              <a:endParaRPr lang="ko-KR" altLang="en-US" sz="800" dirty="0"/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-521583" y="2193458"/>
              <a:ext cx="235192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----------------------------------------------------</a:t>
              </a:r>
              <a:endParaRPr lang="ko-KR" altLang="en-US" sz="800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718738" y="1491537"/>
              <a:ext cx="2935419" cy="1620758"/>
              <a:chOff x="2053267" y="1036082"/>
              <a:chExt cx="2935419" cy="1620758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2053267" y="1036082"/>
                <a:ext cx="2934658" cy="162075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ko-KR" altLang="en-US" sz="800" dirty="0" err="1" smtClean="0"/>
                  <a:t>퀘스트</a:t>
                </a:r>
                <a:r>
                  <a:rPr lang="ko-KR" altLang="en-US" sz="800" dirty="0" smtClean="0"/>
                  <a:t> 내용</a:t>
                </a:r>
                <a:endParaRPr lang="ko-KR" altLang="en-US" sz="8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053267" y="1925229"/>
                <a:ext cx="293541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/>
                  <a:t>------------------------------------------------------------------</a:t>
                </a:r>
                <a:endParaRPr lang="ko-KR" altLang="en-US" sz="800"/>
              </a:p>
            </p:txBody>
          </p:sp>
          <p:pic>
            <p:nvPicPr>
              <p:cNvPr id="48" name="Picture 2" descr="C:\Users\myungsun.CJI\Desktop\칼무리\K-290.pn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251" t="10676" r="63355" b="38447"/>
              <a:stretch/>
            </p:blipFill>
            <p:spPr bwMode="auto">
              <a:xfrm>
                <a:off x="2199923" y="2082245"/>
                <a:ext cx="247210" cy="2282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2" descr="C:\Users\myungsun.CJI\Desktop\칼무리\K-290.pn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491" t="10676" r="48681" b="38447"/>
              <a:stretch/>
            </p:blipFill>
            <p:spPr bwMode="auto">
              <a:xfrm>
                <a:off x="2199923" y="2346425"/>
                <a:ext cx="238125" cy="2282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2" descr="C:\Users\myungsun.CJI\Desktop\칼무리\K-290.pn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319" t="10676" r="33853" b="38447"/>
              <a:stretch/>
            </p:blipFill>
            <p:spPr bwMode="auto">
              <a:xfrm>
                <a:off x="3335917" y="2082244"/>
                <a:ext cx="238125" cy="2282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2436713" y="2088666"/>
                <a:ext cx="79060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보상 아이템</a:t>
                </a:r>
                <a:r>
                  <a:rPr lang="en-US" altLang="ko-KR" sz="800" dirty="0" smtClean="0"/>
                  <a:t>1</a:t>
                </a:r>
                <a:endParaRPr lang="ko-KR" altLang="en-US" sz="80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2436713" y="2356117"/>
                <a:ext cx="79060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보상 아이템</a:t>
                </a:r>
                <a:r>
                  <a:rPr lang="en-US" altLang="ko-KR" sz="800" dirty="0" smtClean="0"/>
                  <a:t>3</a:t>
                </a:r>
                <a:endParaRPr lang="ko-KR" altLang="en-US" sz="80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3574042" y="2082244"/>
                <a:ext cx="79060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보상 아이템</a:t>
                </a:r>
                <a:r>
                  <a:rPr lang="en-US" altLang="ko-KR" sz="800" dirty="0" smtClean="0"/>
                  <a:t>2</a:t>
                </a:r>
                <a:endParaRPr lang="ko-KR" altLang="en-US" sz="800"/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3871783" y="1666041"/>
                <a:ext cx="984471" cy="2897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/>
                  <a:t>수락</a:t>
                </a:r>
                <a:r>
                  <a:rPr lang="en-US" altLang="ko-KR" sz="900" dirty="0" smtClean="0"/>
                  <a:t>/</a:t>
                </a:r>
                <a:r>
                  <a:rPr lang="ko-KR" altLang="en-US" sz="900" smtClean="0"/>
                  <a:t>포기</a:t>
                </a:r>
                <a:r>
                  <a:rPr lang="en-US" altLang="ko-KR" sz="900" dirty="0" smtClean="0"/>
                  <a:t>/</a:t>
                </a:r>
                <a:r>
                  <a:rPr lang="ko-KR" altLang="en-US" sz="900" smtClean="0"/>
                  <a:t>완료</a:t>
                </a:r>
                <a:endParaRPr lang="ko-KR" altLang="en-US" sz="900"/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68619" y="469557"/>
              <a:ext cx="3657600" cy="44618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일일 일정</a:t>
              </a:r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8619" y="5479506"/>
              <a:ext cx="1206000" cy="44618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메인</a:t>
              </a:r>
              <a:endParaRPr lang="ko-KR" altLang="en-US" sz="140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374619" y="5479506"/>
              <a:ext cx="1245600" cy="44618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보조</a:t>
              </a:r>
              <a:endParaRPr lang="ko-KR" altLang="en-US" sz="140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620473" y="5479506"/>
              <a:ext cx="1206000" cy="44618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일일</a:t>
              </a:r>
              <a:endParaRPr lang="ko-KR" altLang="en-US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5687" y="3350976"/>
              <a:ext cx="7248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┗ </a:t>
              </a:r>
              <a:r>
                <a:rPr lang="ko-KR" altLang="en-US" sz="800" dirty="0" err="1" smtClean="0"/>
                <a:t>퀘스트</a:t>
              </a:r>
              <a:r>
                <a:rPr lang="ko-KR" altLang="en-US" sz="800" dirty="0" smtClean="0"/>
                <a:t> </a:t>
              </a:r>
              <a:r>
                <a:rPr lang="en-US" altLang="ko-KR" sz="800" dirty="0" smtClean="0"/>
                <a:t>2</a:t>
              </a:r>
              <a:endParaRPr lang="ko-KR" altLang="en-US" sz="8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5687" y="3545359"/>
              <a:ext cx="7248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┗ </a:t>
              </a:r>
              <a:r>
                <a:rPr lang="ko-KR" altLang="en-US" sz="800" dirty="0" err="1" smtClean="0"/>
                <a:t>퀘스트</a:t>
              </a:r>
              <a:r>
                <a:rPr lang="ko-KR" altLang="en-US" sz="800" dirty="0" smtClean="0"/>
                <a:t> </a:t>
              </a:r>
              <a:r>
                <a:rPr lang="en-US" altLang="ko-KR" sz="800" dirty="0" smtClean="0"/>
                <a:t>3</a:t>
              </a:r>
              <a:endParaRPr lang="ko-KR" altLang="en-US" sz="800" dirty="0"/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1218100" y="3371483"/>
              <a:ext cx="561003" cy="155922"/>
              <a:chOff x="2267466" y="4580624"/>
              <a:chExt cx="561003" cy="155922"/>
            </a:xfrm>
          </p:grpSpPr>
          <p:pic>
            <p:nvPicPr>
              <p:cNvPr id="43" name="Picture 2" descr="C:\Users\myungsun.CJI\Desktop\칼무리\K-290.pn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251" t="10676" r="63355" b="38447"/>
              <a:stretch/>
            </p:blipFill>
            <p:spPr bwMode="auto">
              <a:xfrm>
                <a:off x="2267466" y="4580624"/>
                <a:ext cx="168847" cy="1559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2" descr="C:\Users\myungsun.CJI\Desktop\칼무리\K-290.pn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251" t="10676" r="63355" b="38447"/>
              <a:stretch/>
            </p:blipFill>
            <p:spPr bwMode="auto">
              <a:xfrm>
                <a:off x="2463544" y="4580624"/>
                <a:ext cx="168847" cy="1559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5" name="Picture 2" descr="C:\Users\myungsun.CJI\Desktop\칼무리\K-290.pn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251" t="10676" r="63355" b="38447"/>
              <a:stretch/>
            </p:blipFill>
            <p:spPr bwMode="auto">
              <a:xfrm>
                <a:off x="2659622" y="4580624"/>
                <a:ext cx="168847" cy="1559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" name="그룹 17"/>
            <p:cNvGrpSpPr/>
            <p:nvPr/>
          </p:nvGrpSpPr>
          <p:grpSpPr>
            <a:xfrm>
              <a:off x="1218100" y="3575120"/>
              <a:ext cx="561003" cy="155922"/>
              <a:chOff x="2267466" y="4580624"/>
              <a:chExt cx="561003" cy="155922"/>
            </a:xfrm>
          </p:grpSpPr>
          <p:pic>
            <p:nvPicPr>
              <p:cNvPr id="40" name="Picture 2" descr="C:\Users\myungsun.CJI\Desktop\칼무리\K-290.pn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251" t="10676" r="63355" b="38447"/>
              <a:stretch/>
            </p:blipFill>
            <p:spPr bwMode="auto">
              <a:xfrm>
                <a:off x="2267466" y="4580624"/>
                <a:ext cx="168847" cy="1559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2" descr="C:\Users\myungsun.CJI\Desktop\칼무리\K-290.pn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251" t="10676" r="63355" b="38447"/>
              <a:stretch/>
            </p:blipFill>
            <p:spPr bwMode="auto">
              <a:xfrm>
                <a:off x="2463544" y="4580624"/>
                <a:ext cx="168847" cy="1559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" name="Picture 2" descr="C:\Users\myungsun.CJI\Desktop\칼무리\K-290.pn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251" t="10676" r="63355" b="38447"/>
              <a:stretch/>
            </p:blipFill>
            <p:spPr bwMode="auto">
              <a:xfrm>
                <a:off x="2659622" y="4580624"/>
                <a:ext cx="168847" cy="1559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TextBox 18"/>
            <p:cNvSpPr txBox="1"/>
            <p:nvPr/>
          </p:nvSpPr>
          <p:spPr>
            <a:xfrm>
              <a:off x="381580" y="4499708"/>
              <a:ext cx="107914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smtClean="0"/>
                <a:t>성장형 </a:t>
              </a:r>
              <a:r>
                <a:rPr lang="ko-KR" altLang="en-US" sz="800" dirty="0" err="1" smtClean="0"/>
                <a:t>엔티티</a:t>
              </a:r>
              <a:r>
                <a:rPr lang="ko-KR" altLang="en-US" sz="800" dirty="0" smtClean="0"/>
                <a:t> 일정</a:t>
              </a:r>
              <a:endParaRPr lang="ko-KR" altLang="en-US" sz="800" dirty="0"/>
            </a:p>
          </p:txBody>
        </p:sp>
        <p:sp>
          <p:nvSpPr>
            <p:cNvPr id="20" name="타원 19"/>
            <p:cNvSpPr/>
            <p:nvPr/>
          </p:nvSpPr>
          <p:spPr>
            <a:xfrm>
              <a:off x="282726" y="4558003"/>
              <a:ext cx="98854" cy="9885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5687" y="4690413"/>
              <a:ext cx="7248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smtClean="0"/>
                <a:t>┗ 퀘스트</a:t>
              </a:r>
              <a:r>
                <a:rPr lang="en-US" altLang="ko-KR" sz="800" dirty="0" smtClean="0"/>
                <a:t> 7</a:t>
              </a:r>
              <a:endParaRPr lang="ko-KR" altLang="en-US" sz="8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93222" y="4892248"/>
              <a:ext cx="7248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┗ </a:t>
              </a:r>
              <a:r>
                <a:rPr lang="ko-KR" altLang="en-US" sz="800" dirty="0" err="1" smtClean="0"/>
                <a:t>퀘스트</a:t>
              </a:r>
              <a:r>
                <a:rPr lang="ko-KR" altLang="en-US" sz="800" dirty="0" smtClean="0"/>
                <a:t> </a:t>
              </a:r>
              <a:r>
                <a:rPr lang="en-US" altLang="ko-KR" sz="800" dirty="0" smtClean="0"/>
                <a:t>8</a:t>
              </a:r>
              <a:endParaRPr lang="ko-KR" altLang="en-US" sz="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95687" y="5086631"/>
              <a:ext cx="7248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┗ </a:t>
              </a:r>
              <a:r>
                <a:rPr lang="ko-KR" altLang="en-US" sz="800" dirty="0" err="1" smtClean="0"/>
                <a:t>퀘스트</a:t>
              </a:r>
              <a:r>
                <a:rPr lang="ko-KR" altLang="en-US" sz="800" dirty="0" smtClean="0"/>
                <a:t> </a:t>
              </a:r>
              <a:r>
                <a:rPr lang="en-US" altLang="ko-KR" sz="800" dirty="0" smtClean="0"/>
                <a:t>9</a:t>
              </a:r>
              <a:endParaRPr lang="ko-KR" altLang="en-US" sz="800" dirty="0"/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1215635" y="4912755"/>
              <a:ext cx="561003" cy="155922"/>
              <a:chOff x="2267466" y="4580624"/>
              <a:chExt cx="561003" cy="155922"/>
            </a:xfrm>
          </p:grpSpPr>
          <p:pic>
            <p:nvPicPr>
              <p:cNvPr id="37" name="Picture 2" descr="C:\Users\myungsun.CJI\Desktop\칼무리\K-290.pn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251" t="10676" r="63355" b="38447"/>
              <a:stretch/>
            </p:blipFill>
            <p:spPr bwMode="auto">
              <a:xfrm>
                <a:off x="2267466" y="4580624"/>
                <a:ext cx="168847" cy="1559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" name="Picture 2" descr="C:\Users\myungsun.CJI\Desktop\칼무리\K-290.pn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251" t="10676" r="63355" b="38447"/>
              <a:stretch/>
            </p:blipFill>
            <p:spPr bwMode="auto">
              <a:xfrm>
                <a:off x="2463544" y="4580624"/>
                <a:ext cx="168847" cy="1559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2" descr="C:\Users\myungsun.CJI\Desktop\칼무리\K-290.pn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251" t="10676" r="63355" b="38447"/>
              <a:stretch/>
            </p:blipFill>
            <p:spPr bwMode="auto">
              <a:xfrm>
                <a:off x="2659622" y="4580624"/>
                <a:ext cx="168847" cy="1559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5" name="그룹 24"/>
            <p:cNvGrpSpPr/>
            <p:nvPr/>
          </p:nvGrpSpPr>
          <p:grpSpPr>
            <a:xfrm>
              <a:off x="1218100" y="5116392"/>
              <a:ext cx="561003" cy="155922"/>
              <a:chOff x="2267466" y="4580624"/>
              <a:chExt cx="561003" cy="155922"/>
            </a:xfrm>
          </p:grpSpPr>
          <p:pic>
            <p:nvPicPr>
              <p:cNvPr id="34" name="Picture 2" descr="C:\Users\myungsun.CJI\Desktop\칼무리\K-290.pn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251" t="10676" r="63355" b="38447"/>
              <a:stretch/>
            </p:blipFill>
            <p:spPr bwMode="auto">
              <a:xfrm>
                <a:off x="2267466" y="4580624"/>
                <a:ext cx="168847" cy="1559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2" descr="C:\Users\myungsun.CJI\Desktop\칼무리\K-290.pn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251" t="10676" r="63355" b="38447"/>
              <a:stretch/>
            </p:blipFill>
            <p:spPr bwMode="auto">
              <a:xfrm>
                <a:off x="2463544" y="4580624"/>
                <a:ext cx="168847" cy="1559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2" descr="C:\Users\myungsun.CJI\Desktop\칼무리\K-290.pn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251" t="10676" r="63355" b="38447"/>
              <a:stretch/>
            </p:blipFill>
            <p:spPr bwMode="auto">
              <a:xfrm>
                <a:off x="2659622" y="4580624"/>
                <a:ext cx="168847" cy="1559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6" name="그룹 25"/>
            <p:cNvGrpSpPr/>
            <p:nvPr/>
          </p:nvGrpSpPr>
          <p:grpSpPr>
            <a:xfrm>
              <a:off x="1218100" y="4704752"/>
              <a:ext cx="561003" cy="155922"/>
              <a:chOff x="2267466" y="4580624"/>
              <a:chExt cx="561003" cy="155922"/>
            </a:xfrm>
          </p:grpSpPr>
          <p:pic>
            <p:nvPicPr>
              <p:cNvPr id="31" name="Picture 2" descr="C:\Users\myungsun.CJI\Desktop\칼무리\K-290.pn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251" t="10676" r="63355" b="38447"/>
              <a:stretch/>
            </p:blipFill>
            <p:spPr bwMode="auto">
              <a:xfrm>
                <a:off x="2267466" y="4580624"/>
                <a:ext cx="168847" cy="1559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2" descr="C:\Users\myungsun.CJI\Desktop\칼무리\K-290.pn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251" t="10676" r="63355" b="38447"/>
              <a:stretch/>
            </p:blipFill>
            <p:spPr bwMode="auto">
              <a:xfrm>
                <a:off x="2463544" y="4580624"/>
                <a:ext cx="168847" cy="1559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2" descr="C:\Users\myungsun.CJI\Desktop\칼무리\K-290.pn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251" t="10676" r="63355" b="38447"/>
              <a:stretch/>
            </p:blipFill>
            <p:spPr bwMode="auto">
              <a:xfrm>
                <a:off x="2659622" y="4580624"/>
                <a:ext cx="168847" cy="1559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7" name="TextBox 56"/>
            <p:cNvSpPr txBox="1"/>
            <p:nvPr/>
          </p:nvSpPr>
          <p:spPr>
            <a:xfrm>
              <a:off x="4083743" y="2027508"/>
              <a:ext cx="1552028" cy="2308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수락</a:t>
              </a:r>
              <a:r>
                <a:rPr lang="en-US" altLang="ko-KR" sz="900" dirty="0" smtClean="0"/>
                <a:t>/ </a:t>
              </a:r>
              <a:r>
                <a:rPr lang="ko-KR" altLang="en-US" sz="900" smtClean="0"/>
                <a:t>포기</a:t>
              </a:r>
              <a:r>
                <a:rPr lang="en-US" altLang="ko-KR" sz="900" dirty="0" smtClean="0"/>
                <a:t>/ </a:t>
              </a:r>
              <a:r>
                <a:rPr lang="ko-KR" altLang="en-US" sz="900" smtClean="0"/>
                <a:t>완료하기 버튼</a:t>
              </a:r>
              <a:endParaRPr lang="ko-KR" altLang="en-US" sz="900" dirty="0"/>
            </a:p>
          </p:txBody>
        </p:sp>
        <p:cxnSp>
          <p:nvCxnSpPr>
            <p:cNvPr id="60" name="직선 화살표 연결선 59"/>
            <p:cNvCxnSpPr>
              <a:stCxn id="54" idx="3"/>
              <a:endCxn id="57" idx="1"/>
            </p:cNvCxnSpPr>
            <p:nvPr/>
          </p:nvCxnSpPr>
          <p:spPr>
            <a:xfrm flipV="1">
              <a:off x="3521725" y="2142924"/>
              <a:ext cx="562018" cy="1234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672674" y="1263598"/>
              <a:ext cx="208582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err="1" smtClean="0"/>
                <a:t>퀘스트</a:t>
              </a:r>
              <a:r>
                <a:rPr lang="ko-KR" altLang="en-US" sz="800" dirty="0" smtClean="0"/>
                <a:t> 조건 요약 </a:t>
              </a:r>
              <a:r>
                <a:rPr lang="en-US" altLang="ko-KR" sz="800" dirty="0" smtClean="0"/>
                <a:t>(</a:t>
              </a:r>
              <a:r>
                <a:rPr lang="ko-KR" altLang="en-US" sz="800" smtClean="0"/>
                <a:t>완료 횟수 </a:t>
              </a:r>
              <a:r>
                <a:rPr lang="en-US" altLang="ko-KR" sz="800" dirty="0" smtClean="0"/>
                <a:t>/ </a:t>
              </a:r>
              <a:r>
                <a:rPr lang="ko-KR" altLang="en-US" sz="800" smtClean="0"/>
                <a:t>필요 횟수</a:t>
              </a:r>
              <a:r>
                <a:rPr lang="en-US" altLang="ko-KR" sz="800" dirty="0" smtClean="0"/>
                <a:t>)</a:t>
              </a:r>
              <a:endParaRPr lang="ko-KR" altLang="en-US" sz="8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90757" y="3750533"/>
              <a:ext cx="7248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┗ </a:t>
              </a:r>
              <a:r>
                <a:rPr lang="ko-KR" altLang="en-US" sz="800" err="1" smtClean="0"/>
                <a:t>퀘스트</a:t>
              </a:r>
              <a:r>
                <a:rPr lang="ko-KR" altLang="en-US" sz="800" smtClean="0"/>
                <a:t> </a:t>
              </a:r>
              <a:r>
                <a:rPr lang="en-US" altLang="ko-KR" sz="800" dirty="0" smtClean="0"/>
                <a:t>4</a:t>
              </a:r>
              <a:endParaRPr lang="ko-KR" altLang="en-US" sz="8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90757" y="3944916"/>
              <a:ext cx="7248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┗ </a:t>
              </a:r>
              <a:r>
                <a:rPr lang="ko-KR" altLang="en-US" sz="800" dirty="0" err="1" smtClean="0"/>
                <a:t>퀘스트</a:t>
              </a:r>
              <a:r>
                <a:rPr lang="ko-KR" altLang="en-US" sz="800" dirty="0" smtClean="0"/>
                <a:t> </a:t>
              </a:r>
              <a:r>
                <a:rPr lang="en-US" altLang="ko-KR" sz="800" dirty="0"/>
                <a:t>5</a:t>
              </a:r>
              <a:endParaRPr lang="ko-KR" altLang="en-US" sz="800" dirty="0"/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1213170" y="3771040"/>
              <a:ext cx="561003" cy="155922"/>
              <a:chOff x="2267466" y="4580624"/>
              <a:chExt cx="561003" cy="155922"/>
            </a:xfrm>
          </p:grpSpPr>
          <p:pic>
            <p:nvPicPr>
              <p:cNvPr id="91" name="Picture 2" descr="C:\Users\myungsun.CJI\Desktop\칼무리\K-290.pn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251" t="10676" r="63355" b="38447"/>
              <a:stretch/>
            </p:blipFill>
            <p:spPr bwMode="auto">
              <a:xfrm>
                <a:off x="2267466" y="4580624"/>
                <a:ext cx="168847" cy="1559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2" name="Picture 2" descr="C:\Users\myungsun.CJI\Desktop\칼무리\K-290.pn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251" t="10676" r="63355" b="38447"/>
              <a:stretch/>
            </p:blipFill>
            <p:spPr bwMode="auto">
              <a:xfrm>
                <a:off x="2463544" y="4580624"/>
                <a:ext cx="168847" cy="1559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5" name="Picture 2" descr="C:\Users\myungsun.CJI\Desktop\칼무리\K-290.pn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251" t="10676" r="63355" b="38447"/>
              <a:stretch/>
            </p:blipFill>
            <p:spPr bwMode="auto">
              <a:xfrm>
                <a:off x="2659622" y="4580624"/>
                <a:ext cx="168847" cy="1559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6" name="그룹 95"/>
            <p:cNvGrpSpPr/>
            <p:nvPr/>
          </p:nvGrpSpPr>
          <p:grpSpPr>
            <a:xfrm>
              <a:off x="1213170" y="3974677"/>
              <a:ext cx="561003" cy="155922"/>
              <a:chOff x="2267466" y="4580624"/>
              <a:chExt cx="561003" cy="155922"/>
            </a:xfrm>
          </p:grpSpPr>
          <p:pic>
            <p:nvPicPr>
              <p:cNvPr id="99" name="Picture 2" descr="C:\Users\myungsun.CJI\Desktop\칼무리\K-290.pn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251" t="10676" r="63355" b="38447"/>
              <a:stretch/>
            </p:blipFill>
            <p:spPr bwMode="auto">
              <a:xfrm>
                <a:off x="2267466" y="4580624"/>
                <a:ext cx="168847" cy="1559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0" name="Picture 2" descr="C:\Users\myungsun.CJI\Desktop\칼무리\K-290.pn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251" t="10676" r="63355" b="38447"/>
              <a:stretch/>
            </p:blipFill>
            <p:spPr bwMode="auto">
              <a:xfrm>
                <a:off x="2463544" y="4580624"/>
                <a:ext cx="168847" cy="1559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1" name="Picture 2" descr="C:\Users\myungsun.CJI\Desktop\칼무리\K-290.pn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251" t="10676" r="63355" b="38447"/>
              <a:stretch/>
            </p:blipFill>
            <p:spPr bwMode="auto">
              <a:xfrm>
                <a:off x="2659622" y="4580624"/>
                <a:ext cx="168847" cy="1559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2" name="TextBox 101"/>
            <p:cNvSpPr txBox="1"/>
            <p:nvPr/>
          </p:nvSpPr>
          <p:spPr>
            <a:xfrm>
              <a:off x="490859" y="4162983"/>
              <a:ext cx="7248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┗ </a:t>
              </a:r>
              <a:r>
                <a:rPr lang="ko-KR" altLang="en-US" sz="800" dirty="0" err="1" smtClean="0"/>
                <a:t>퀘스트</a:t>
              </a:r>
              <a:r>
                <a:rPr lang="ko-KR" altLang="en-US" sz="800" dirty="0" smtClean="0"/>
                <a:t> </a:t>
              </a:r>
              <a:r>
                <a:rPr lang="en-US" altLang="ko-KR" sz="800" dirty="0" smtClean="0"/>
                <a:t>6</a:t>
              </a:r>
              <a:endParaRPr lang="ko-KR" altLang="en-US" sz="800" dirty="0"/>
            </a:p>
          </p:txBody>
        </p:sp>
        <p:grpSp>
          <p:nvGrpSpPr>
            <p:cNvPr id="103" name="그룹 102"/>
            <p:cNvGrpSpPr/>
            <p:nvPr/>
          </p:nvGrpSpPr>
          <p:grpSpPr>
            <a:xfrm>
              <a:off x="1213272" y="4192744"/>
              <a:ext cx="561003" cy="155922"/>
              <a:chOff x="2267466" y="4580624"/>
              <a:chExt cx="561003" cy="155922"/>
            </a:xfrm>
          </p:grpSpPr>
          <p:pic>
            <p:nvPicPr>
              <p:cNvPr id="104" name="Picture 2" descr="C:\Users\myungsun.CJI\Desktop\칼무리\K-290.pn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251" t="10676" r="63355" b="38447"/>
              <a:stretch/>
            </p:blipFill>
            <p:spPr bwMode="auto">
              <a:xfrm>
                <a:off x="2267466" y="4580624"/>
                <a:ext cx="168847" cy="1559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" name="Picture 2" descr="C:\Users\myungsun.CJI\Desktop\칼무리\K-290.pn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251" t="10676" r="63355" b="38447"/>
              <a:stretch/>
            </p:blipFill>
            <p:spPr bwMode="auto">
              <a:xfrm>
                <a:off x="2463544" y="4580624"/>
                <a:ext cx="168847" cy="1559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6" name="Picture 2" descr="C:\Users\myungsun.CJI\Desktop\칼무리\K-290.pn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251" t="10676" r="63355" b="38447"/>
              <a:stretch/>
            </p:blipFill>
            <p:spPr bwMode="auto">
              <a:xfrm>
                <a:off x="2659622" y="4580624"/>
                <a:ext cx="168847" cy="1559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68" name="Picture 4" descr="http://icons.iconarchive.com/icons/itzikgur/my-seven/64/Girls-Blue-Dress-ic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029" y="3330682"/>
              <a:ext cx="213662" cy="213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2" descr="http://icons.iconarchive.com/icons/icons8/ios7/72/Food-Carrot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747" y="3526592"/>
              <a:ext cx="179546" cy="1795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6" descr="http://icons.iconarchive.com/icons/designcontest/ecommerce-business/48/dollar-ico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382" y="3726898"/>
              <a:ext cx="193896" cy="193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4" descr="http://icons.iconarchive.com/icons/itzikgur/my-seven/64/Girls-Blue-Dress-ic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038" y="3969643"/>
              <a:ext cx="213662" cy="213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" descr="http://icons.iconarchive.com/icons/icons8/ios7/72/Food-Carrot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756" y="4165553"/>
              <a:ext cx="179546" cy="1795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6" descr="http://icons.iconarchive.com/icons/designcontest/ecommerce-business/48/dollar-ico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391" y="1068986"/>
              <a:ext cx="193896" cy="193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4" descr="http://icons.iconarchive.com/icons/itzikgur/my-seven/64/Girls-Blue-Dress-ic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260" y="4716264"/>
              <a:ext cx="213662" cy="213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2" descr="http://icons.iconarchive.com/icons/icons8/ios7/72/Food-Carrot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978" y="4912174"/>
              <a:ext cx="179546" cy="1795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6" descr="http://icons.iconarchive.com/icons/designcontest/ecommerce-business/48/dollar-ico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613" y="5112480"/>
              <a:ext cx="193896" cy="193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96249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1771</TotalTime>
  <Words>477</Words>
  <Application>Microsoft Office PowerPoint</Application>
  <PresentationFormat>와이드스크린</PresentationFormat>
  <Paragraphs>137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퀘스트 UI 개편</vt:lpstr>
      <vt:lpstr>신규 퀘스트 UI – 메인/ 보조 일정</vt:lpstr>
      <vt:lpstr>신규 퀘스트 UI – 메인/ 보조 일정</vt:lpstr>
      <vt:lpstr>신규 퀘스트 UI – 메인/ 보조 일정</vt:lpstr>
      <vt:lpstr>신규 퀘스트 UI – 오늘의 일정/성장형 엔티티 일정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안명선</dc:creator>
  <cp:lastModifiedBy>안명선</cp:lastModifiedBy>
  <cp:revision>130</cp:revision>
  <dcterms:created xsi:type="dcterms:W3CDTF">2018-08-30T05:04:01Z</dcterms:created>
  <dcterms:modified xsi:type="dcterms:W3CDTF">2018-11-09T10:06:28Z</dcterms:modified>
</cp:coreProperties>
</file>