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 snapToGrid="0">
      <p:cViewPr>
        <p:scale>
          <a:sx n="100" d="100"/>
          <a:sy n="100" d="100"/>
        </p:scale>
        <p:origin x="13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E5B9-3C26-412A-996F-7D606E92991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1DF8-555F-41D0-BFB3-885ADB23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패키징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9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1944"/>
          </a:xfrm>
        </p:spPr>
        <p:txBody>
          <a:bodyPr>
            <a:normAutofit/>
          </a:bodyPr>
          <a:lstStyle/>
          <a:p>
            <a:r>
              <a:rPr lang="ko-KR" altLang="en-US" sz="1400" b="1" dirty="0" err="1" smtClean="0"/>
              <a:t>패키징</a:t>
            </a:r>
            <a:r>
              <a:rPr lang="ko-KR" altLang="en-US" sz="1400" b="1" dirty="0" smtClean="0"/>
              <a:t> 시스템</a:t>
            </a:r>
            <a:endParaRPr lang="ko-KR" altLang="en-US" sz="1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11943"/>
            <a:ext cx="12192000" cy="1664507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특정 아이템 들을 하나의 패키지로 묶어 주는 시스템</a:t>
            </a:r>
            <a:endParaRPr lang="en-US" altLang="ko-KR" sz="1200" dirty="0" smtClean="0"/>
          </a:p>
          <a:p>
            <a:r>
              <a:rPr lang="en-US" altLang="ko-KR" sz="1200" dirty="0" smtClean="0"/>
              <a:t>NPC</a:t>
            </a:r>
            <a:r>
              <a:rPr lang="ko-KR" altLang="en-US" sz="1200" smtClean="0"/>
              <a:t>를 통해 할 수 있으며 </a:t>
            </a:r>
            <a:r>
              <a:rPr lang="ko-KR" altLang="en-US" sz="1200" smtClean="0"/>
              <a:t>유저는 지정된 개수만큼 캔디를 지불하고 무제한</a:t>
            </a:r>
            <a:r>
              <a:rPr lang="en-US" altLang="ko-KR" sz="1200" dirty="0" smtClean="0"/>
              <a:t>,</a:t>
            </a:r>
            <a:r>
              <a:rPr lang="ko-KR" altLang="en-US" sz="1200" smtClean="0"/>
              <a:t> </a:t>
            </a:r>
            <a:r>
              <a:rPr lang="ko-KR" altLang="en-US" sz="1200" smtClean="0"/>
              <a:t>횟수제</a:t>
            </a:r>
            <a:r>
              <a:rPr lang="en-US" altLang="ko-KR" sz="1200" dirty="0" smtClean="0"/>
              <a:t>, 365</a:t>
            </a:r>
            <a:r>
              <a:rPr lang="ko-KR" altLang="en-US" sz="1200" smtClean="0"/>
              <a:t>일짜리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아이템을 하나의 패키지 아이템으로 묶을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묶이는 아이템의 최대 개수는 </a:t>
            </a:r>
            <a:r>
              <a:rPr lang="en-US" altLang="ko-KR" sz="1200" dirty="0" smtClean="0"/>
              <a:t>10</a:t>
            </a:r>
            <a:r>
              <a:rPr lang="ko-KR" altLang="en-US" sz="1200" smtClean="0"/>
              <a:t>개 미만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횟수제</a:t>
            </a:r>
            <a:r>
              <a:rPr lang="ko-KR" altLang="en-US" sz="1200" dirty="0" smtClean="0"/>
              <a:t> 아이템의 경우 미 사용 </a:t>
            </a:r>
            <a:r>
              <a:rPr lang="ko-KR" altLang="en-US" sz="1200" dirty="0" smtClean="0"/>
              <a:t>상태만</a:t>
            </a:r>
            <a:r>
              <a:rPr lang="en-US" altLang="ko-KR" sz="1200" dirty="0"/>
              <a:t> </a:t>
            </a:r>
            <a:r>
              <a:rPr lang="ko-KR" altLang="en-US" sz="1200" smtClean="0"/>
              <a:t>사용할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365</a:t>
            </a:r>
            <a:r>
              <a:rPr lang="ko-KR" altLang="en-US" sz="1200" smtClean="0"/>
              <a:t>일짜리 아이템은 미사용일 경우에는 </a:t>
            </a:r>
            <a:r>
              <a:rPr lang="en-US" altLang="ko-KR" sz="1200" dirty="0" smtClean="0"/>
              <a:t>365</a:t>
            </a:r>
            <a:r>
              <a:rPr lang="ko-KR" altLang="en-US" sz="1200" smtClean="0"/>
              <a:t>일 짜리 아이템 그대로 패키징 할 수 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만약 사용을 한 </a:t>
            </a:r>
            <a:r>
              <a:rPr lang="en-US" altLang="ko-KR" sz="1200" dirty="0" smtClean="0"/>
              <a:t>365</a:t>
            </a:r>
            <a:r>
              <a:rPr lang="ko-KR" altLang="en-US" sz="1200" smtClean="0"/>
              <a:t>일 짜리 아이템일 경우 </a:t>
            </a:r>
            <a:r>
              <a:rPr lang="en-US" altLang="ko-KR" sz="1200" dirty="0" smtClean="0"/>
              <a:t>30</a:t>
            </a:r>
            <a:r>
              <a:rPr lang="ko-KR" altLang="en-US" sz="1200" smtClean="0"/>
              <a:t>일 이상 기한이 남아 있는 </a:t>
            </a:r>
            <a:r>
              <a:rPr lang="ko-KR" altLang="en-US" sz="1200" smtClean="0"/>
              <a:t>아이템만 </a:t>
            </a:r>
            <a:r>
              <a:rPr lang="en-US" altLang="ko-KR" sz="1200" dirty="0" smtClean="0"/>
              <a:t>30</a:t>
            </a:r>
            <a:r>
              <a:rPr lang="ko-KR" altLang="en-US" sz="1200" smtClean="0"/>
              <a:t>일짜리 미사용 아이템으로 바꿔서 패키징 해준다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040" name="Picture 16" descr="http://icons.iconarchive.com/icons/yohproject/cute/96/gif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78" y="207645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06" y="324439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363428" y="3377315"/>
            <a:ext cx="4995430" cy="934599"/>
            <a:chOff x="1363428" y="4831370"/>
            <a:chExt cx="4995430" cy="934599"/>
          </a:xfrm>
        </p:grpSpPr>
        <p:pic>
          <p:nvPicPr>
            <p:cNvPr id="1028" name="Picture 4" descr="http://icons.iconarchive.com/icons/iconsmind/outline/96/Pant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449" y="4831370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cons.iconarchive.com/icons/icons8/windows-8/96/Holidays-Ring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458" y="4831370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cons.iconarchive.com/icons/carvetia/odds-and-ends/96/Melting-Pot-Empt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721" y="485156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덧셈 기호 7"/>
            <p:cNvSpPr/>
            <p:nvPr/>
          </p:nvSpPr>
          <p:spPr>
            <a:xfrm>
              <a:off x="3604137" y="4966773"/>
              <a:ext cx="643593" cy="643593"/>
            </a:xfrm>
            <a:prstGeom prst="mathPlus">
              <a:avLst>
                <a:gd name="adj1" fmla="val 1310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덧셈 기호 18"/>
            <p:cNvSpPr/>
            <p:nvPr/>
          </p:nvSpPr>
          <p:spPr>
            <a:xfrm>
              <a:off x="4775149" y="4954857"/>
              <a:ext cx="643593" cy="643593"/>
            </a:xfrm>
            <a:prstGeom prst="mathPlus">
              <a:avLst>
                <a:gd name="adj1" fmla="val 1310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http://icons.iconarchive.com/icons/iconsmind/outline/96/Shirt-icon.pn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428" y="485156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덧셈 기호 20"/>
            <p:cNvSpPr/>
            <p:nvPr/>
          </p:nvSpPr>
          <p:spPr>
            <a:xfrm>
              <a:off x="2238359" y="4954857"/>
              <a:ext cx="643593" cy="643593"/>
            </a:xfrm>
            <a:prstGeom prst="mathPlus">
              <a:avLst>
                <a:gd name="adj1" fmla="val 1310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684537" y="2188902"/>
            <a:ext cx="3490639" cy="945905"/>
            <a:chOff x="2684537" y="2784869"/>
            <a:chExt cx="3490639" cy="945905"/>
          </a:xfrm>
        </p:grpSpPr>
        <p:pic>
          <p:nvPicPr>
            <p:cNvPr id="1026" name="Picture 2" descr="http://icons.iconarchive.com/icons/iconsmind/outline/96/Shirt-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387" y="2800893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8"/>
            <a:srcRect l="9883" t="10968" r="7984" b="10966"/>
            <a:stretch/>
          </p:blipFill>
          <p:spPr>
            <a:xfrm>
              <a:off x="2684537" y="2830074"/>
              <a:ext cx="796160" cy="756744"/>
            </a:xfrm>
            <a:prstGeom prst="rect">
              <a:avLst/>
            </a:prstGeom>
          </p:spPr>
        </p:pic>
        <p:pic>
          <p:nvPicPr>
            <p:cNvPr id="1038" name="Picture 14" descr="closet icon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71" y="2784869"/>
              <a:ext cx="945905" cy="945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덧셈 기호 22"/>
            <p:cNvSpPr/>
            <p:nvPr/>
          </p:nvSpPr>
          <p:spPr>
            <a:xfrm>
              <a:off x="3425755" y="2955141"/>
              <a:ext cx="643593" cy="643593"/>
            </a:xfrm>
            <a:prstGeom prst="mathPlus">
              <a:avLst>
                <a:gd name="adj1" fmla="val 1310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4793826" y="2943225"/>
              <a:ext cx="643593" cy="643593"/>
            </a:xfrm>
            <a:prstGeom prst="mathPlus">
              <a:avLst>
                <a:gd name="adj1" fmla="val 1310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오른쪽 화살표 8"/>
          <p:cNvSpPr/>
          <p:nvPr/>
        </p:nvSpPr>
        <p:spPr>
          <a:xfrm>
            <a:off x="6358858" y="24195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10263" y="35229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http://icons.iconarchive.com/icons/iconsmind/outline/96/Shirt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39" y="513106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06438" y="60454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201</a:t>
            </a:r>
            <a:r>
              <a:rPr lang="ko-KR" altLang="en-US" sz="1000" smtClean="0"/>
              <a:t>일 남음</a:t>
            </a:r>
            <a:endParaRPr lang="ko-KR" altLang="en-US" sz="1000"/>
          </a:p>
        </p:txBody>
      </p:sp>
      <p:pic>
        <p:nvPicPr>
          <p:cNvPr id="32" name="Picture 18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6" y="513106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4958433" y="54096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 descr="http://icons.iconarchive.com/icons/iconsmind/outline/96/Shirt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6" y="5738247"/>
            <a:ext cx="451217" cy="45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519768" y="618946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30</a:t>
            </a:r>
            <a:r>
              <a:rPr lang="ko-KR" altLang="en-US" sz="1000" smtClean="0"/>
              <a:t>일짜리로 변경하여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패키징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269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패키징 시스템</vt:lpstr>
      <vt:lpstr>패키징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시즌6</dc:title>
  <dc:creator>안명선</dc:creator>
  <cp:lastModifiedBy>안명선</cp:lastModifiedBy>
  <cp:revision>121</cp:revision>
  <dcterms:created xsi:type="dcterms:W3CDTF">2018-01-22T01:12:42Z</dcterms:created>
  <dcterms:modified xsi:type="dcterms:W3CDTF">2018-01-31T05:44:56Z</dcterms:modified>
</cp:coreProperties>
</file>