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68" r:id="rId7"/>
    <p:sldId id="270" r:id="rId8"/>
    <p:sldId id="257" r:id="rId9"/>
    <p:sldId id="258" r:id="rId10"/>
    <p:sldId id="259" r:id="rId11"/>
    <p:sldId id="261" r:id="rId12"/>
    <p:sldId id="262" r:id="rId13"/>
    <p:sldId id="263" r:id="rId14"/>
    <p:sldId id="264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/>
        </p:nvSpPr>
        <p:spPr>
          <a:xfrm>
            <a:off x="1275306" y="2954843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7140646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2605718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8471058" y="2954843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3936129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/>
          <p:cNvSpPr/>
          <p:nvPr/>
        </p:nvSpPr>
        <p:spPr>
          <a:xfrm>
            <a:off x="9801469" y="2954843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831124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6696464" y="3391949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2161536" y="3391949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8026876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3491947" y="3391949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9357287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386942" y="3829055"/>
            <a:ext cx="1772459" cy="177245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6252282" y="3829055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1717354" y="3829055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/>
          <p:cNvSpPr/>
          <p:nvPr/>
        </p:nvSpPr>
        <p:spPr>
          <a:xfrm>
            <a:off x="7582694" y="3829055"/>
            <a:ext cx="1772459" cy="177245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3047765" y="3829055"/>
            <a:ext cx="1772459" cy="177245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8913105" y="3829055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icons.iconarchive.com/icons/hopstarter/sleek-xp-basic/128/Hom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06" y="112579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0" y="38261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ks Ga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83" y="38261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tch haus 2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15" y="33919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ks hau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76" y="33919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urch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91" y="34225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ctric Co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51" y="38410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quarium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00" y="29612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reen round haus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54" y="29282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ondo Burger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9" y="29694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elicopte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01" y="2712255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ocke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87" y="2722715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ying saucer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428" y="3318236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mall airplane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633" y="3231989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irplane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54" y="3201907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un with face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00" y="3919413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Glowing star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05" y="3859679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ull moon face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5" y="3841072"/>
            <a:ext cx="757027" cy="7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Yellow submarine ico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119" y="2788602"/>
            <a:ext cx="688207" cy="6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Yacht ico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67" y="112003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ire engine ico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19" y="112003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 rot="18000000">
            <a:off x="6527214" y="4463680"/>
            <a:ext cx="505502" cy="3275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388566" y="2241472"/>
            <a:ext cx="5321646" cy="2646671"/>
            <a:chOff x="386942" y="2954843"/>
            <a:chExt cx="5321646" cy="2646671"/>
          </a:xfrm>
        </p:grpSpPr>
        <p:sp>
          <p:nvSpPr>
            <p:cNvPr id="58" name="정육면체 57"/>
            <p:cNvSpPr/>
            <p:nvPr/>
          </p:nvSpPr>
          <p:spPr>
            <a:xfrm>
              <a:off x="1275306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/>
            <p:cNvSpPr/>
            <p:nvPr/>
          </p:nvSpPr>
          <p:spPr>
            <a:xfrm>
              <a:off x="2605718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/>
            <p:cNvSpPr/>
            <p:nvPr/>
          </p:nvSpPr>
          <p:spPr>
            <a:xfrm>
              <a:off x="3936129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/>
            <p:cNvSpPr/>
            <p:nvPr/>
          </p:nvSpPr>
          <p:spPr>
            <a:xfrm>
              <a:off x="831124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정육면체 61"/>
            <p:cNvSpPr/>
            <p:nvPr/>
          </p:nvSpPr>
          <p:spPr>
            <a:xfrm>
              <a:off x="2161536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/>
            <p:cNvSpPr/>
            <p:nvPr/>
          </p:nvSpPr>
          <p:spPr>
            <a:xfrm>
              <a:off x="3491947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/>
            <p:cNvSpPr/>
            <p:nvPr/>
          </p:nvSpPr>
          <p:spPr>
            <a:xfrm>
              <a:off x="386942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1717354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정육면체 65"/>
            <p:cNvSpPr/>
            <p:nvPr/>
          </p:nvSpPr>
          <p:spPr>
            <a:xfrm>
              <a:off x="3047765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92298" y="1727604"/>
            <a:ext cx="5544401" cy="3160539"/>
            <a:chOff x="1478943" y="-33050"/>
            <a:chExt cx="8929314" cy="5090080"/>
          </a:xfrm>
        </p:grpSpPr>
        <p:grpSp>
          <p:nvGrpSpPr>
            <p:cNvPr id="5" name="그룹 4"/>
            <p:cNvGrpSpPr/>
            <p:nvPr/>
          </p:nvGrpSpPr>
          <p:grpSpPr>
            <a:xfrm>
              <a:off x="2425355" y="1680360"/>
              <a:ext cx="1546080" cy="2399106"/>
              <a:chOff x="8331200" y="1742530"/>
              <a:chExt cx="1546080" cy="2399106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5069491" y="1255684"/>
              <a:ext cx="4162850" cy="755374"/>
              <a:chOff x="2451652" y="4446104"/>
              <a:chExt cx="4162850" cy="755374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245165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839269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226886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661450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직선 연결선 6"/>
            <p:cNvCxnSpPr/>
            <p:nvPr/>
          </p:nvCxnSpPr>
          <p:spPr>
            <a:xfrm flipH="1" flipV="1">
              <a:off x="4515430" y="1469817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504101" y="1445608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정육면체 8"/>
            <p:cNvSpPr/>
            <p:nvPr/>
          </p:nvSpPr>
          <p:spPr>
            <a:xfrm>
              <a:off x="1628775" y="1695450"/>
              <a:ext cx="8776010" cy="3238500"/>
            </a:xfrm>
            <a:prstGeom prst="cube">
              <a:avLst>
                <a:gd name="adj" fmla="val 898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1489075" y="3810000"/>
              <a:ext cx="6842125" cy="1225550"/>
            </a:xfrm>
            <a:prstGeom prst="cube">
              <a:avLst>
                <a:gd name="adj" fmla="val 75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772047" y="32990"/>
              <a:ext cx="2168296" cy="2317616"/>
              <a:chOff x="7772047" y="32990"/>
              <a:chExt cx="2168296" cy="23176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49" name="사다리꼴 48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2" name="Picture 8" descr="http://file2.instiz.net/data/file/20150422/b/6/a/b6af884b76d0d414acb5bdaa7f7123c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28188" y="2246182"/>
              <a:ext cx="2373726" cy="138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://timg.danawa.com/prod_img/500000/232/066/img/2066232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176" y="-33050"/>
              <a:ext cx="2443915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imgnn.seoul.co.kr/img/upload/2014/06/23/SSI_20140623163644_V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451" y="69687"/>
              <a:ext cx="2795839" cy="17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432708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10" descr="http://upload.wikimedia.org/wikipedia/commons/f/fb/Macroplata_BW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994" y="3500434"/>
              <a:ext cx="3554786" cy="1408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866556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대각선 줄무늬 17"/>
            <p:cNvSpPr/>
            <p:nvPr/>
          </p:nvSpPr>
          <p:spPr>
            <a:xfrm>
              <a:off x="2429211" y="13794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대각선 줄무늬 18"/>
            <p:cNvSpPr/>
            <p:nvPr/>
          </p:nvSpPr>
          <p:spPr>
            <a:xfrm rot="5400000">
              <a:off x="7008697" y="13833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769487" y="583722"/>
              <a:ext cx="2168296" cy="2317616"/>
              <a:chOff x="7772047" y="32990"/>
              <a:chExt cx="2168296" cy="2317616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42" name="사다리꼴 41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3078961" y="1379407"/>
              <a:ext cx="4579140" cy="5504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12" descr="http://doopedia.co.kr/_upload/image/1107/15/110715017275661/110715017275661_thumb_40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996" y="2339776"/>
              <a:ext cx="2602281" cy="1600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/>
            <a:srcRect l="12618" r="13021" b="500"/>
            <a:stretch/>
          </p:blipFill>
          <p:spPr>
            <a:xfrm>
              <a:off x="4525751" y="1050713"/>
              <a:ext cx="1670750" cy="125929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1478943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378673" y="4230094"/>
              <a:ext cx="0" cy="82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400306" y="1256306"/>
              <a:ext cx="7951" cy="7951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485846" y="4522763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378673" y="1461511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29925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686869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074486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6210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8331200" y="1742530"/>
              <a:ext cx="1546080" cy="2399106"/>
              <a:chOff x="8331200" y="1742530"/>
              <a:chExt cx="1546080" cy="2399106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72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200122" y="570471"/>
            <a:ext cx="1406610" cy="1406610"/>
            <a:chOff x="6271828" y="1839098"/>
            <a:chExt cx="1025010" cy="1025010"/>
          </a:xfrm>
        </p:grpSpPr>
        <p:sp>
          <p:nvSpPr>
            <p:cNvPr id="13" name="직사각형 12"/>
            <p:cNvSpPr/>
            <p:nvPr/>
          </p:nvSpPr>
          <p:spPr>
            <a:xfrm>
              <a:off x="6271828" y="183909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3498" y="183909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55168" y="183909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71828" y="218076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13498" y="218076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55168" y="218076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71828" y="252243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13498" y="252243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955168" y="2522438"/>
              <a:ext cx="341670" cy="341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869148" y="2046446"/>
            <a:ext cx="1806146" cy="1351464"/>
            <a:chOff x="5940854" y="3315073"/>
            <a:chExt cx="1806146" cy="1351464"/>
          </a:xfrm>
        </p:grpSpPr>
        <p:grpSp>
          <p:nvGrpSpPr>
            <p:cNvPr id="33" name="그룹 32"/>
            <p:cNvGrpSpPr/>
            <p:nvPr/>
          </p:nvGrpSpPr>
          <p:grpSpPr>
            <a:xfrm>
              <a:off x="5940854" y="3315073"/>
              <a:ext cx="1806146" cy="1351464"/>
              <a:chOff x="4011298" y="3171566"/>
              <a:chExt cx="3666113" cy="2743201"/>
            </a:xfrm>
          </p:grpSpPr>
          <p:sp>
            <p:nvSpPr>
              <p:cNvPr id="24" name="평행 사변형 23"/>
              <p:cNvSpPr/>
              <p:nvPr/>
            </p:nvSpPr>
            <p:spPr>
              <a:xfrm>
                <a:off x="4011298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평행 사변형 24"/>
              <p:cNvSpPr/>
              <p:nvPr/>
            </p:nvSpPr>
            <p:spPr>
              <a:xfrm>
                <a:off x="5007662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평행 사변형 25"/>
              <p:cNvSpPr/>
              <p:nvPr/>
            </p:nvSpPr>
            <p:spPr>
              <a:xfrm>
                <a:off x="6005749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평행 사변형 26"/>
              <p:cNvSpPr/>
              <p:nvPr/>
            </p:nvSpPr>
            <p:spPr>
              <a:xfrm>
                <a:off x="4237495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5233859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6231946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4466808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5463172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6461259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Picture 4" descr="Icon La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90" y="38071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ks Ga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83" y="380712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Watch haus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215" y="332209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Iks hau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59" y="42502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Church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09" y="38057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Electric Co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01" y="335847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Aquar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350" y="336125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 descr="Green round hau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409" y="42502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0" descr="Mondo Burg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659" y="426930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864973" y="1005016"/>
            <a:ext cx="1295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모습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아웃풋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획득 </a:t>
            </a:r>
            <a:r>
              <a:rPr lang="ko-KR" altLang="en-US" dirty="0"/>
              <a:t>방</a:t>
            </a:r>
            <a:r>
              <a:rPr lang="ko-KR" altLang="en-US" dirty="0" smtClean="0"/>
              <a:t>법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기타 기능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난이도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979219" y="4602465"/>
            <a:ext cx="1806146" cy="1351464"/>
            <a:chOff x="5940854" y="3315073"/>
            <a:chExt cx="1806146" cy="1351464"/>
          </a:xfrm>
        </p:grpSpPr>
        <p:grpSp>
          <p:nvGrpSpPr>
            <p:cNvPr id="37" name="그룹 36"/>
            <p:cNvGrpSpPr/>
            <p:nvPr/>
          </p:nvGrpSpPr>
          <p:grpSpPr>
            <a:xfrm>
              <a:off x="5940854" y="3315073"/>
              <a:ext cx="1806146" cy="1351464"/>
              <a:chOff x="4011298" y="3171566"/>
              <a:chExt cx="3666113" cy="2743201"/>
            </a:xfrm>
          </p:grpSpPr>
          <p:sp>
            <p:nvSpPr>
              <p:cNvPr id="47" name="평행 사변형 46"/>
              <p:cNvSpPr/>
              <p:nvPr/>
            </p:nvSpPr>
            <p:spPr>
              <a:xfrm>
                <a:off x="4011298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/>
              <p:cNvSpPr/>
              <p:nvPr/>
            </p:nvSpPr>
            <p:spPr>
              <a:xfrm>
                <a:off x="5007662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평행 사변형 48"/>
              <p:cNvSpPr/>
              <p:nvPr/>
            </p:nvSpPr>
            <p:spPr>
              <a:xfrm>
                <a:off x="6005749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평행 사변형 49"/>
              <p:cNvSpPr/>
              <p:nvPr/>
            </p:nvSpPr>
            <p:spPr>
              <a:xfrm>
                <a:off x="4237495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>
                <a:off x="5233859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평행 사변형 51"/>
              <p:cNvSpPr/>
              <p:nvPr/>
            </p:nvSpPr>
            <p:spPr>
              <a:xfrm>
                <a:off x="6231946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4466808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평행 사변형 53"/>
              <p:cNvSpPr/>
              <p:nvPr/>
            </p:nvSpPr>
            <p:spPr>
              <a:xfrm>
                <a:off x="5463172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평행 사변형 54"/>
              <p:cNvSpPr/>
              <p:nvPr/>
            </p:nvSpPr>
            <p:spPr>
              <a:xfrm>
                <a:off x="6461259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8" name="Picture 4" descr="Icon La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90" y="38071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Iks Ga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83" y="380712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Watch haus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215" y="332209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Iks hau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59" y="42502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Church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09" y="38057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4" descr="Electric Co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01" y="335847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Aquar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350" y="336125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8" descr="Green round hau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409" y="42502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0" descr="Mondo Burg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659" y="426930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오른쪽 화살표 55"/>
          <p:cNvSpPr/>
          <p:nvPr/>
        </p:nvSpPr>
        <p:spPr>
          <a:xfrm>
            <a:off x="5734887" y="5066270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4853741" y="4040457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6236567" y="4602465"/>
            <a:ext cx="823560" cy="1351464"/>
            <a:chOff x="7644955" y="4258110"/>
            <a:chExt cx="823560" cy="1351464"/>
          </a:xfrm>
        </p:grpSpPr>
        <p:sp>
          <p:nvSpPr>
            <p:cNvPr id="71" name="평행 사변형 70"/>
            <p:cNvSpPr/>
            <p:nvPr/>
          </p:nvSpPr>
          <p:spPr>
            <a:xfrm>
              <a:off x="7644955" y="5159086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평행 사변형 73"/>
            <p:cNvSpPr/>
            <p:nvPr/>
          </p:nvSpPr>
          <p:spPr>
            <a:xfrm>
              <a:off x="7756393" y="4708598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평행 사변형 76"/>
            <p:cNvSpPr/>
            <p:nvPr/>
          </p:nvSpPr>
          <p:spPr>
            <a:xfrm>
              <a:off x="7869366" y="4258110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315705" y="3561427"/>
            <a:ext cx="1581735" cy="450488"/>
            <a:chOff x="9131485" y="4743715"/>
            <a:chExt cx="1581735" cy="450488"/>
          </a:xfrm>
        </p:grpSpPr>
        <p:sp>
          <p:nvSpPr>
            <p:cNvPr id="78" name="평행 사변형 77"/>
            <p:cNvSpPr/>
            <p:nvPr/>
          </p:nvSpPr>
          <p:spPr>
            <a:xfrm>
              <a:off x="9131485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평행 사변형 78"/>
            <p:cNvSpPr/>
            <p:nvPr/>
          </p:nvSpPr>
          <p:spPr>
            <a:xfrm>
              <a:off x="9622353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평행 사변형 79"/>
            <p:cNvSpPr/>
            <p:nvPr/>
          </p:nvSpPr>
          <p:spPr>
            <a:xfrm>
              <a:off x="10114071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오른쪽 화살표 88"/>
          <p:cNvSpPr/>
          <p:nvPr/>
        </p:nvSpPr>
        <p:spPr>
          <a:xfrm>
            <a:off x="7091194" y="4989791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rot="16200000">
            <a:off x="4840663" y="3000505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7579485" y="4602465"/>
            <a:ext cx="823560" cy="1351464"/>
            <a:chOff x="7644955" y="4258110"/>
            <a:chExt cx="823560" cy="1351464"/>
          </a:xfrm>
        </p:grpSpPr>
        <p:sp>
          <p:nvSpPr>
            <p:cNvPr id="92" name="평행 사변형 91"/>
            <p:cNvSpPr/>
            <p:nvPr/>
          </p:nvSpPr>
          <p:spPr>
            <a:xfrm>
              <a:off x="7644955" y="5159086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평행 사변형 92"/>
            <p:cNvSpPr/>
            <p:nvPr/>
          </p:nvSpPr>
          <p:spPr>
            <a:xfrm>
              <a:off x="7756393" y="4708598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평행 사변형 93"/>
            <p:cNvSpPr/>
            <p:nvPr/>
          </p:nvSpPr>
          <p:spPr>
            <a:xfrm>
              <a:off x="7869366" y="4258110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34780" y="2521474"/>
            <a:ext cx="1581735" cy="450488"/>
            <a:chOff x="9131485" y="4743715"/>
            <a:chExt cx="1581735" cy="450488"/>
          </a:xfrm>
        </p:grpSpPr>
        <p:sp>
          <p:nvSpPr>
            <p:cNvPr id="96" name="평행 사변형 95"/>
            <p:cNvSpPr/>
            <p:nvPr/>
          </p:nvSpPr>
          <p:spPr>
            <a:xfrm>
              <a:off x="9131485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평행 사변형 96"/>
            <p:cNvSpPr/>
            <p:nvPr/>
          </p:nvSpPr>
          <p:spPr>
            <a:xfrm>
              <a:off x="9622353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평행 사변형 97"/>
            <p:cNvSpPr/>
            <p:nvPr/>
          </p:nvSpPr>
          <p:spPr>
            <a:xfrm>
              <a:off x="10114071" y="4743715"/>
              <a:ext cx="599149" cy="45048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평행 사변형 98"/>
          <p:cNvSpPr/>
          <p:nvPr/>
        </p:nvSpPr>
        <p:spPr>
          <a:xfrm>
            <a:off x="6627072" y="3590065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평행 사변형 99"/>
          <p:cNvSpPr/>
          <p:nvPr/>
        </p:nvSpPr>
        <p:spPr>
          <a:xfrm>
            <a:off x="8178634" y="2531138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평행 사변형 100"/>
          <p:cNvSpPr/>
          <p:nvPr/>
        </p:nvSpPr>
        <p:spPr>
          <a:xfrm>
            <a:off x="7903422" y="4142515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평행 사변형 101"/>
          <p:cNvSpPr/>
          <p:nvPr/>
        </p:nvSpPr>
        <p:spPr>
          <a:xfrm>
            <a:off x="6007947" y="2523265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 rot="19800000">
            <a:off x="5925387" y="4094721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오른쪽 화살표 103"/>
          <p:cNvSpPr/>
          <p:nvPr/>
        </p:nvSpPr>
        <p:spPr>
          <a:xfrm rot="19800000">
            <a:off x="7363662" y="3066021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/>
          <p:cNvSpPr/>
          <p:nvPr/>
        </p:nvSpPr>
        <p:spPr>
          <a:xfrm>
            <a:off x="2210712" y="5246315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평행 사변형 105"/>
          <p:cNvSpPr/>
          <p:nvPr/>
        </p:nvSpPr>
        <p:spPr>
          <a:xfrm>
            <a:off x="2701580" y="5246315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평행 사변형 106"/>
          <p:cNvSpPr/>
          <p:nvPr/>
        </p:nvSpPr>
        <p:spPr>
          <a:xfrm>
            <a:off x="2322150" y="479582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평행 사변형 107"/>
          <p:cNvSpPr/>
          <p:nvPr/>
        </p:nvSpPr>
        <p:spPr>
          <a:xfrm>
            <a:off x="2813018" y="479582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4" descr="Icon La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8" y="48373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Iks Gar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41" y="48373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7" y="52805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8" descr="Green round hau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67" y="52805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오른쪽 화살표 112"/>
          <p:cNvSpPr/>
          <p:nvPr/>
        </p:nvSpPr>
        <p:spPr>
          <a:xfrm>
            <a:off x="3497719" y="4989791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05" y="5646992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3" y="5646992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21" y="5628840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96" y="3647640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71" y="4647765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96" y="4181040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46" y="3171390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직사각형 114"/>
          <p:cNvSpPr/>
          <p:nvPr/>
        </p:nvSpPr>
        <p:spPr>
          <a:xfrm>
            <a:off x="2629390" y="249540"/>
            <a:ext cx="552450" cy="135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4414470" y="249540"/>
            <a:ext cx="552450" cy="135066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초록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303227" y="904875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덧셈 기호 121"/>
          <p:cNvSpPr/>
          <p:nvPr/>
        </p:nvSpPr>
        <p:spPr>
          <a:xfrm>
            <a:off x="4897049" y="98107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446097" y="249540"/>
            <a:ext cx="552450" cy="1350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주황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334854" y="904875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덧셈 기호 127"/>
          <p:cNvSpPr/>
          <p:nvPr/>
        </p:nvSpPr>
        <p:spPr>
          <a:xfrm>
            <a:off x="6928676" y="98107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오른쪽 화살표 128"/>
          <p:cNvSpPr/>
          <p:nvPr/>
        </p:nvSpPr>
        <p:spPr>
          <a:xfrm>
            <a:off x="3581781" y="725321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Plant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5" y="2963821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오른쪽 화살표 130"/>
          <p:cNvSpPr/>
          <p:nvPr/>
        </p:nvSpPr>
        <p:spPr>
          <a:xfrm rot="5400000">
            <a:off x="800124" y="4112005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32426-candy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0" y="4152842"/>
            <a:ext cx="352541" cy="3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평행 사변형 132"/>
          <p:cNvSpPr/>
          <p:nvPr/>
        </p:nvSpPr>
        <p:spPr>
          <a:xfrm>
            <a:off x="531353" y="523877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평행 사변형 133"/>
          <p:cNvSpPr/>
          <p:nvPr/>
        </p:nvSpPr>
        <p:spPr>
          <a:xfrm>
            <a:off x="1022221" y="523877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평행 사변형 134"/>
          <p:cNvSpPr/>
          <p:nvPr/>
        </p:nvSpPr>
        <p:spPr>
          <a:xfrm>
            <a:off x="642791" y="4788284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평행 사변형 135"/>
          <p:cNvSpPr/>
          <p:nvPr/>
        </p:nvSpPr>
        <p:spPr>
          <a:xfrm>
            <a:off x="1133659" y="4788284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4" descr="Icon Lab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9" y="48298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Iks Garage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82" y="48298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8" y="52729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8" descr="Green round haus icon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08" y="52729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오른쪽 화살표 140"/>
          <p:cNvSpPr/>
          <p:nvPr/>
        </p:nvSpPr>
        <p:spPr>
          <a:xfrm>
            <a:off x="1716544" y="4989791"/>
            <a:ext cx="520721" cy="511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Picture 2" descr="Dollar-Sign-2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30" y="5646992"/>
            <a:ext cx="240790" cy="2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nsport Engi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50" y="2256300"/>
            <a:ext cx="776950" cy="7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8" descr="Transport Engine icon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00" y="1028697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Transport Engine icon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21" y="1028697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uzzle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783" y="46399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0" descr="Puzzle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783" y="34944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0" descr="Puzzle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76" y="46486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ery Basic Puzzle Filled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091" y="1952279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Very Basic Puzzle Filled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823091" y="693902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Very Basic Puzzle Filled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41852" y="1977081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2" descr="Very Basic Puzzle Filled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10127" y="758430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1"/>
            <a:ext cx="3838574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8576"/>
            <a:ext cx="5165906" cy="30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9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76725" cy="34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 b="9062"/>
          <a:stretch/>
        </p:blipFill>
        <p:spPr bwMode="auto">
          <a:xfrm>
            <a:off x="4276725" y="0"/>
            <a:ext cx="4169399" cy="34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6725"/>
            <a:ext cx="7582927" cy="34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ego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26" y="4614919"/>
            <a:ext cx="4609073" cy="2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¯¸ëì´ì³ ìí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9" r="13765"/>
          <a:stretch/>
        </p:blipFill>
        <p:spPr bwMode="auto">
          <a:xfrm>
            <a:off x="6441988" y="0"/>
            <a:ext cx="4802661" cy="38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정육면체 4"/>
          <p:cNvSpPr/>
          <p:nvPr/>
        </p:nvSpPr>
        <p:spPr>
          <a:xfrm>
            <a:off x="1310212" y="3983273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1310212" y="3318937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10212" y="2652582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1974548" y="3983273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1974548" y="3318937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1974547" y="2652582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/>
          <p:cNvSpPr/>
          <p:nvPr/>
        </p:nvSpPr>
        <p:spPr>
          <a:xfrm>
            <a:off x="2638882" y="3983273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/>
          <p:cNvSpPr/>
          <p:nvPr/>
        </p:nvSpPr>
        <p:spPr>
          <a:xfrm>
            <a:off x="2638882" y="3318937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2638881" y="2652582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1310213" y="1988246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/>
          <p:cNvSpPr/>
          <p:nvPr/>
        </p:nvSpPr>
        <p:spPr>
          <a:xfrm>
            <a:off x="1310213" y="1321891"/>
            <a:ext cx="885070" cy="8850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레고 엔티티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여러 개의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모아서 하나의 커다란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도시를 만드는 </a:t>
            </a:r>
            <a:r>
              <a:rPr lang="ko-KR" altLang="en-US" sz="1200" dirty="0" err="1" smtClean="0"/>
              <a:t>엔티티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작물에서 각 달마다 중심이 되는 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작업을 하고 나오는 결과물을 이용해 주변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이렇게 획득한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유저 취향에 맞게 배치할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작업 및 결과물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엔티티마다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팩토리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라는 요소가 있어 유저가 재료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재화 및 아이템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을 넣으면 일정 시간이 걸려서 결과물을 만들어 유저에게 지급한다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이전 조합처럼 </a:t>
            </a:r>
            <a:r>
              <a:rPr lang="ko-KR" altLang="en-US" sz="1200" dirty="0" err="1" smtClean="0"/>
              <a:t>레시피는</a:t>
            </a:r>
            <a:r>
              <a:rPr lang="ko-KR" altLang="en-US" sz="1200" dirty="0" smtClean="0"/>
              <a:t> 존재 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결과물로 새로운 주변부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얻을 수 있고 </a:t>
            </a:r>
            <a:r>
              <a:rPr lang="ko-KR" altLang="en-US" sz="1200" dirty="0" err="1" smtClean="0"/>
              <a:t>그외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포인트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엠포인트 등을 얻을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어떤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주변에 배치하느냐에 따라 특정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색상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이펙트가 달라진다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다른 유저가 각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알바와</a:t>
            </a:r>
            <a:r>
              <a:rPr lang="ko-KR" altLang="en-US" sz="1200" dirty="0" smtClean="0"/>
              <a:t> 같은 작업을 할 수 있고 이를 통해 보상을 같이 획득할 수 있게 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배치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UI</a:t>
            </a:r>
          </a:p>
          <a:p>
            <a:r>
              <a:rPr lang="ko-KR" altLang="en-US" sz="1200" dirty="0" smtClean="0"/>
              <a:t>중앙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정밀하게 </a:t>
            </a:r>
            <a:r>
              <a:rPr lang="ko-KR" altLang="en-US" sz="1200" dirty="0" err="1" smtClean="0"/>
              <a:t>레고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배치할 수 있는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있어 이를 통해 레고 엔티티를 확장 시킬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컨셉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/>
              <a:t>최종적으로 </a:t>
            </a:r>
            <a:r>
              <a:rPr lang="ko-KR" altLang="en-US" sz="1200" dirty="0" err="1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메르헨 컬렉션에 나와 있는 지도 모양을 유저가 실제 레고로 만들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93819" y="3621390"/>
            <a:ext cx="1806146" cy="1351464"/>
            <a:chOff x="5940854" y="3315073"/>
            <a:chExt cx="1806146" cy="1351464"/>
          </a:xfrm>
        </p:grpSpPr>
        <p:grpSp>
          <p:nvGrpSpPr>
            <p:cNvPr id="5" name="그룹 4"/>
            <p:cNvGrpSpPr/>
            <p:nvPr/>
          </p:nvGrpSpPr>
          <p:grpSpPr>
            <a:xfrm>
              <a:off x="5940854" y="3315073"/>
              <a:ext cx="1806146" cy="1351464"/>
              <a:chOff x="4011298" y="3171566"/>
              <a:chExt cx="3666113" cy="2743201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4011298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5007662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평행 사변형 16"/>
              <p:cNvSpPr/>
              <p:nvPr/>
            </p:nvSpPr>
            <p:spPr>
              <a:xfrm>
                <a:off x="6005749" y="5000367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평행 사변형 17"/>
              <p:cNvSpPr/>
              <p:nvPr/>
            </p:nvSpPr>
            <p:spPr>
              <a:xfrm>
                <a:off x="4237495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5233859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평행 사변형 19"/>
              <p:cNvSpPr/>
              <p:nvPr/>
            </p:nvSpPr>
            <p:spPr>
              <a:xfrm>
                <a:off x="6231946" y="40859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평행 사변형 20"/>
              <p:cNvSpPr/>
              <p:nvPr/>
            </p:nvSpPr>
            <p:spPr>
              <a:xfrm>
                <a:off x="4466808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5463172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평행 사변형 22"/>
              <p:cNvSpPr/>
              <p:nvPr/>
            </p:nvSpPr>
            <p:spPr>
              <a:xfrm>
                <a:off x="6461259" y="3171566"/>
                <a:ext cx="1216152" cy="914400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Picture 4" descr="Icon La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90" y="38071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ks Ga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83" y="380712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Watch haus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215" y="332209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Iks hau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59" y="42502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hurch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09" y="38057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Electric Co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801" y="335847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Aquar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350" y="3361252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Green round hau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409" y="425025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Mondo Burger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659" y="426930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평행 사변형 26"/>
          <p:cNvSpPr/>
          <p:nvPr/>
        </p:nvSpPr>
        <p:spPr>
          <a:xfrm>
            <a:off x="8751167" y="4684291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8862605" y="4157603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8975578" y="36213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6668380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/>
          <p:cNvSpPr/>
          <p:nvPr/>
        </p:nvSpPr>
        <p:spPr>
          <a:xfrm>
            <a:off x="7321173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7974816" y="25803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/>
          <p:cNvSpPr/>
          <p:nvPr/>
        </p:nvSpPr>
        <p:spPr>
          <a:xfrm>
            <a:off x="10094085" y="4712866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/>
          <p:cNvSpPr/>
          <p:nvPr/>
        </p:nvSpPr>
        <p:spPr>
          <a:xfrm>
            <a:off x="10205523" y="4167128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/>
          <p:cNvSpPr/>
          <p:nvPr/>
        </p:nvSpPr>
        <p:spPr>
          <a:xfrm>
            <a:off x="10318496" y="36213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/>
          <p:cNvSpPr/>
          <p:nvPr/>
        </p:nvSpPr>
        <p:spPr>
          <a:xfrm>
            <a:off x="6839830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>
            <a:off x="7540248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>
            <a:off x="8193891" y="154039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9141672" y="26089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10693234" y="1550063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평행 사변형 45"/>
          <p:cNvSpPr/>
          <p:nvPr/>
        </p:nvSpPr>
        <p:spPr>
          <a:xfrm>
            <a:off x="10418022" y="30661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평행 사변형 46"/>
          <p:cNvSpPr/>
          <p:nvPr/>
        </p:nvSpPr>
        <p:spPr>
          <a:xfrm>
            <a:off x="8855922" y="154219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평행 사변형 49"/>
          <p:cNvSpPr/>
          <p:nvPr/>
        </p:nvSpPr>
        <p:spPr>
          <a:xfrm>
            <a:off x="4725312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평행 사변형 50"/>
          <p:cNvSpPr/>
          <p:nvPr/>
        </p:nvSpPr>
        <p:spPr>
          <a:xfrm>
            <a:off x="5216180" y="4265240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평행 사변형 51"/>
          <p:cNvSpPr/>
          <p:nvPr/>
        </p:nvSpPr>
        <p:spPr>
          <a:xfrm>
            <a:off x="4836750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>
            <a:off x="5327618" y="3814752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4" descr="Icon La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48" y="38563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Iks Gar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41" y="38563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17" y="42994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Green round hau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67" y="42994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오른쪽 화살표 57"/>
          <p:cNvSpPr/>
          <p:nvPr/>
        </p:nvSpPr>
        <p:spPr>
          <a:xfrm>
            <a:off x="6012319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 descr="Plan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8" y="3709826"/>
            <a:ext cx="1137532" cy="1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2381747" y="4064113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6" descr="32426-candy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44" y="4142714"/>
            <a:ext cx="352541" cy="3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평행 사변형 68"/>
          <p:cNvSpPr/>
          <p:nvPr/>
        </p:nvSpPr>
        <p:spPr>
          <a:xfrm>
            <a:off x="3045953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69"/>
          <p:cNvSpPr/>
          <p:nvPr/>
        </p:nvSpPr>
        <p:spPr>
          <a:xfrm>
            <a:off x="3536821" y="4257697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70"/>
          <p:cNvSpPr/>
          <p:nvPr/>
        </p:nvSpPr>
        <p:spPr>
          <a:xfrm>
            <a:off x="3157391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71"/>
          <p:cNvSpPr/>
          <p:nvPr/>
        </p:nvSpPr>
        <p:spPr>
          <a:xfrm>
            <a:off x="3648259" y="3807209"/>
            <a:ext cx="599149" cy="4504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4" descr="Icon Lab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89" y="38487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Iks Garage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82" y="38487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Iks ha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58" y="42919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Green round haus icon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08" y="42919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오른쪽 화살표 76"/>
          <p:cNvSpPr/>
          <p:nvPr/>
        </p:nvSpPr>
        <p:spPr>
          <a:xfrm>
            <a:off x="4231144" y="4008716"/>
            <a:ext cx="520721" cy="5115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덧셈 기호 78"/>
          <p:cNvSpPr/>
          <p:nvPr/>
        </p:nvSpPr>
        <p:spPr>
          <a:xfrm>
            <a:off x="7306709" y="3012252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덧셈 기호 79"/>
          <p:cNvSpPr/>
          <p:nvPr/>
        </p:nvSpPr>
        <p:spPr>
          <a:xfrm>
            <a:off x="7375842" y="1952626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덧셈 기호 80"/>
          <p:cNvSpPr/>
          <p:nvPr/>
        </p:nvSpPr>
        <p:spPr>
          <a:xfrm>
            <a:off x="8439884" y="3057428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덧셈 기호 81"/>
          <p:cNvSpPr/>
          <p:nvPr/>
        </p:nvSpPr>
        <p:spPr>
          <a:xfrm>
            <a:off x="9546067" y="4039996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덧셈 기호 82"/>
          <p:cNvSpPr/>
          <p:nvPr/>
        </p:nvSpPr>
        <p:spPr>
          <a:xfrm>
            <a:off x="8223874" y="4049295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덧셈 기호 83"/>
          <p:cNvSpPr/>
          <p:nvPr/>
        </p:nvSpPr>
        <p:spPr>
          <a:xfrm>
            <a:off x="9897209" y="2038253"/>
            <a:ext cx="624548" cy="624548"/>
          </a:xfrm>
          <a:prstGeom prst="mathPlus">
            <a:avLst>
              <a:gd name="adj1" fmla="val 151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905367" y="5007252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걸기를 통해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획득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61968" y="5007252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모든 건물들을 활성화 시킴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531198" y="5007252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중앙 </a:t>
            </a:r>
            <a:r>
              <a:rPr lang="ko-KR" altLang="en-US" sz="1000" dirty="0" err="1" smtClean="0"/>
              <a:t>레고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엔티티에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주변부 건물들을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하나씩 붙인다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638300" y="1174858"/>
            <a:ext cx="3759237" cy="1802267"/>
            <a:chOff x="533814" y="203155"/>
            <a:chExt cx="5130423" cy="2459646"/>
          </a:xfrm>
        </p:grpSpPr>
        <p:pic>
          <p:nvPicPr>
            <p:cNvPr id="88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4" y="134862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4" y="20315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Puzzle ic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07" y="135731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705" y="1500467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26705" y="242090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545466" y="1525269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2" descr="Very Basic Puzzle Filled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13741" y="306618"/>
              <a:ext cx="1137532" cy="113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7" name="직선 화살표 연결선 96"/>
          <p:cNvCxnSpPr/>
          <p:nvPr/>
        </p:nvCxnSpPr>
        <p:spPr>
          <a:xfrm>
            <a:off x="5410114" y="2257425"/>
            <a:ext cx="926206" cy="10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40324" y="29995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퍼즐 느낌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0" y="-7760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작물에서 획득한 중앙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발전 시켜 조금씩 늘려나가는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7" y="525743"/>
            <a:ext cx="5510331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6" y="525743"/>
            <a:ext cx="2883978" cy="288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01" y="3426725"/>
            <a:ext cx="7582927" cy="34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-7760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엔티티는</a:t>
            </a:r>
            <a:r>
              <a:rPr lang="ko-KR" altLang="en-US" smtClean="0"/>
              <a:t> 아래와 같이 여러 개를 하나로 모을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왼쪽 화살표 1"/>
          <p:cNvSpPr/>
          <p:nvPr/>
        </p:nvSpPr>
        <p:spPr>
          <a:xfrm rot="13500000">
            <a:off x="4469714" y="35669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 rot="18900000">
            <a:off x="6665098" y="323335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60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근처에 어떤 주변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배치하느냐에 따라 </a:t>
            </a:r>
            <a:r>
              <a:rPr lang="ko-KR" altLang="en-US" dirty="0" err="1" smtClean="0"/>
              <a:t>이펙트가</a:t>
            </a:r>
            <a:r>
              <a:rPr lang="ko-KR" altLang="en-US" dirty="0" smtClean="0"/>
              <a:t> 달라짐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7390" y="2649837"/>
            <a:ext cx="552450" cy="135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09720" y="887715"/>
            <a:ext cx="552450" cy="135066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초록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8477" y="1543050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덧셈 기호 7"/>
          <p:cNvSpPr/>
          <p:nvPr/>
        </p:nvSpPr>
        <p:spPr>
          <a:xfrm>
            <a:off x="4992299" y="161925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9720" y="2602215"/>
            <a:ext cx="552450" cy="1350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주황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477" y="3257550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덧셈 기호 10"/>
          <p:cNvSpPr/>
          <p:nvPr/>
        </p:nvSpPr>
        <p:spPr>
          <a:xfrm>
            <a:off x="4992299" y="333375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819781" y="3125618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23" y="3381372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Transport Engin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71" y="1666872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513231" y="4467025"/>
            <a:ext cx="552450" cy="135066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파랑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1988" y="5122360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덧셈 기호 16"/>
          <p:cNvSpPr/>
          <p:nvPr/>
        </p:nvSpPr>
        <p:spPr>
          <a:xfrm>
            <a:off x="4995810" y="519856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34" y="5246182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 rot="2700000">
            <a:off x="2819781" y="3981250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8900000">
            <a:off x="2819782" y="2264881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5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60"/>
            <a:ext cx="1055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정밀 배치하고 싶을 경우 중앙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클릭하면 아래와 같이 정밀 배치 </a:t>
            </a:r>
            <a:r>
              <a:rPr lang="en-US" altLang="ko-KR" dirty="0" smtClean="0"/>
              <a:t>UI</a:t>
            </a:r>
            <a:r>
              <a:rPr lang="ko-KR" altLang="en-US" smtClean="0"/>
              <a:t>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1377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264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5151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377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264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151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1377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64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5151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1377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8264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5151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377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8264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151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1377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8264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5151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2038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8925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5812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2038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8925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5812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2038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8925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5812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2038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925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5812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2038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25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5812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038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8925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5812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83" y="2809876"/>
            <a:ext cx="986725" cy="9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왼쪽 화살표 45"/>
          <p:cNvSpPr/>
          <p:nvPr/>
        </p:nvSpPr>
        <p:spPr>
          <a:xfrm rot="1800000">
            <a:off x="2018665" y="3498866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71342" y="3909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2819781" y="3125618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2" y="2733576"/>
            <a:ext cx="815475" cy="8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7571347" y="787168"/>
            <a:ext cx="2660048" cy="793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pic>
        <p:nvPicPr>
          <p:cNvPr id="60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02" y="329256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6003873" y="3359061"/>
            <a:ext cx="934616" cy="492691"/>
            <a:chOff x="-663547" y="4259913"/>
            <a:chExt cx="2424153" cy="1277914"/>
          </a:xfrm>
        </p:grpSpPr>
        <p:sp>
          <p:nvSpPr>
            <p:cNvPr id="63" name="왼쪽으로 구부러진 화살표 62"/>
            <p:cNvSpPr/>
            <p:nvPr/>
          </p:nvSpPr>
          <p:spPr>
            <a:xfrm>
              <a:off x="1029085" y="4259913"/>
              <a:ext cx="731521" cy="121615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오른쪽으로 구부러진 화살표 63"/>
            <p:cNvSpPr/>
            <p:nvPr/>
          </p:nvSpPr>
          <p:spPr>
            <a:xfrm>
              <a:off x="-663547" y="4321675"/>
              <a:ext cx="731521" cy="1216152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왼쪽 화살표 58"/>
          <p:cNvSpPr/>
          <p:nvPr/>
        </p:nvSpPr>
        <p:spPr>
          <a:xfrm rot="2993581">
            <a:off x="6436840" y="3848315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571345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458028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344711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58028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344711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58028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344711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571345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571345" y="4257252"/>
            <a:ext cx="2660049" cy="1773366"/>
            <a:chOff x="2384985" y="4572783"/>
            <a:chExt cx="1406610" cy="937740"/>
          </a:xfrm>
        </p:grpSpPr>
        <p:sp>
          <p:nvSpPr>
            <p:cNvPr id="78" name="직사각형 77"/>
            <p:cNvSpPr/>
            <p:nvPr/>
          </p:nvSpPr>
          <p:spPr>
            <a:xfrm>
              <a:off x="238498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85385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2272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8498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5385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2272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Picture 6" descr="Iks Ga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11" y="2584370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Watch haus 2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12" y="168471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Churc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57" y="2573192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Electric C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71" y="16929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 descr="Aquarium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73" y="17250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571345" y="2483113"/>
            <a:ext cx="886683" cy="8866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55" y="2592206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구부러진 연결선 61"/>
          <p:cNvCxnSpPr>
            <a:stCxn id="52" idx="1"/>
            <a:endCxn id="60" idx="0"/>
          </p:cNvCxnSpPr>
          <p:nvPr/>
        </p:nvCxnSpPr>
        <p:spPr>
          <a:xfrm rot="10800000" flipV="1">
            <a:off x="6403785" y="2918890"/>
            <a:ext cx="1274370" cy="37367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17077" y="5006848"/>
            <a:ext cx="272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눈금과 </a:t>
            </a:r>
            <a:r>
              <a:rPr lang="en-US" altLang="ko-KR" sz="1100" dirty="0" smtClean="0"/>
              <a:t>90</a:t>
            </a:r>
            <a:r>
              <a:rPr lang="ko-KR" altLang="en-US" sz="1100" smtClean="0"/>
              <a:t>도 회전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가 있어</a:t>
            </a:r>
            <a:endParaRPr lang="en-US" altLang="ko-KR" sz="1100" dirty="0" smtClean="0"/>
          </a:p>
          <a:p>
            <a:r>
              <a:rPr lang="ko-KR" altLang="en-US" sz="1100" dirty="0" smtClean="0"/>
              <a:t>보다 정확하게 </a:t>
            </a:r>
            <a:r>
              <a:rPr lang="ko-KR" altLang="en-US" sz="1100" dirty="0" err="1" smtClean="0"/>
              <a:t>엔티티를</a:t>
            </a:r>
            <a:r>
              <a:rPr lang="ko-KR" altLang="en-US" sz="1100" dirty="0" smtClean="0"/>
              <a:t> 배치할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337193" y="6252310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배치 </a:t>
            </a:r>
            <a:r>
              <a:rPr lang="en-US" altLang="ko-KR" dirty="0" smtClean="0"/>
              <a:t>UI</a:t>
            </a:r>
            <a:r>
              <a:rPr lang="ko-KR" altLang="en-US" smtClean="0"/>
              <a:t>로 엔티티를 배치하면 실제 해당 위치에 </a:t>
            </a:r>
            <a:r>
              <a:rPr lang="ko-KR" altLang="en-US" dirty="0" err="1" smtClean="0"/>
              <a:t>엔티티가</a:t>
            </a:r>
            <a:r>
              <a:rPr lang="ko-KR" altLang="en-US" dirty="0" smtClean="0"/>
              <a:t> 배치된다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61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1086948"/>
            <a:ext cx="6245475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311" y="1644307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39311" y="2013639"/>
            <a:ext cx="1301959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39311" y="2382971"/>
            <a:ext cx="130195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560150" y="2752303"/>
            <a:ext cx="1386918" cy="27699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r>
              <a:rPr lang="ko-KR" altLang="en-US" sz="1200" smtClean="0"/>
              <a:t>월</a:t>
            </a:r>
            <a:r>
              <a:rPr lang="ko-KR" altLang="en-US" sz="1200"/>
              <a:t> </a:t>
            </a:r>
            <a:r>
              <a:rPr lang="ko-KR" altLang="en-US" sz="1200"/>
              <a:t>레고 </a:t>
            </a:r>
            <a:r>
              <a:rPr lang="ko-KR" altLang="en-US" sz="1200" smtClean="0"/>
              <a:t>엔티티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39311" y="3434686"/>
            <a:ext cx="1301959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11" y="3804018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2841270" y="1782807"/>
            <a:ext cx="5091768" cy="1734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2841270" y="2152139"/>
            <a:ext cx="5091768" cy="24006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</p:cNvCxnSpPr>
          <p:nvPr/>
        </p:nvCxnSpPr>
        <p:spPr>
          <a:xfrm>
            <a:off x="2841270" y="2521471"/>
            <a:ext cx="6072071" cy="996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2841270" y="3573186"/>
            <a:ext cx="3460676" cy="11882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2841270" y="3863546"/>
            <a:ext cx="4177368" cy="7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947068" y="1762563"/>
            <a:ext cx="2918273" cy="11282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2075515" y="3072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-7760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달 모든 레고 </a:t>
            </a:r>
            <a:r>
              <a:rPr lang="ko-KR" altLang="en-US" err="1" smtClean="0"/>
              <a:t>엔티티를</a:t>
            </a:r>
            <a:r>
              <a:rPr lang="ko-KR" altLang="en-US" smtClean="0"/>
              <a:t> 모두 사용하면 메르헨</a:t>
            </a:r>
            <a:r>
              <a:rPr lang="en-US" altLang="ko-KR" dirty="0" smtClean="0"/>
              <a:t>/</a:t>
            </a:r>
            <a:r>
              <a:rPr lang="ko-KR" altLang="en-US" smtClean="0"/>
              <a:t>페이블 컬렉션 페이지의 세계를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86942" y="276868"/>
            <a:ext cx="5321646" cy="5324646"/>
            <a:chOff x="386942" y="276868"/>
            <a:chExt cx="5321646" cy="5324646"/>
          </a:xfrm>
        </p:grpSpPr>
        <p:sp>
          <p:nvSpPr>
            <p:cNvPr id="8" name="정육면체 7"/>
            <p:cNvSpPr/>
            <p:nvPr/>
          </p:nvSpPr>
          <p:spPr>
            <a:xfrm>
              <a:off x="1275306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1275306" y="1619490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1275306" y="276868"/>
              <a:ext cx="1772459" cy="1772459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605718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2605718" y="1619490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605718" y="276868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3936129" y="2954843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936129" y="1619490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936129" y="276868"/>
              <a:ext cx="1772459" cy="1772459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831124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831124" y="2056596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/>
            <p:cNvSpPr/>
            <p:nvPr/>
          </p:nvSpPr>
          <p:spPr>
            <a:xfrm>
              <a:off x="831124" y="713974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육면체 16"/>
            <p:cNvSpPr/>
            <p:nvPr/>
          </p:nvSpPr>
          <p:spPr>
            <a:xfrm>
              <a:off x="2161536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2161536" y="2056596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2161536" y="713974"/>
              <a:ext cx="1772459" cy="1772459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3491947" y="3391949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3491947" y="2056596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3491947" y="713974"/>
              <a:ext cx="1772459" cy="1772459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386942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386942" y="2493702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86942" y="1151080"/>
              <a:ext cx="1772459" cy="1772459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1717354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1717354" y="2493702"/>
              <a:ext cx="1772459" cy="1772459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1717354" y="1151080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3047765" y="3829055"/>
              <a:ext cx="1772459" cy="1772459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047765" y="2493702"/>
              <a:ext cx="1772459" cy="17724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3047765" y="1151080"/>
              <a:ext cx="1772459" cy="177245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정육면체 32"/>
          <p:cNvSpPr/>
          <p:nvPr/>
        </p:nvSpPr>
        <p:spPr>
          <a:xfrm>
            <a:off x="7442652" y="3829054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2"/>
            <a:endCxn id="29" idx="4"/>
          </p:cNvCxnSpPr>
          <p:nvPr/>
        </p:nvCxnSpPr>
        <p:spPr>
          <a:xfrm flipH="1">
            <a:off x="4377109" y="4936841"/>
            <a:ext cx="3065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/>
        </p:nvSpPr>
        <p:spPr>
          <a:xfrm>
            <a:off x="1275306" y="2954843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7140646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2605718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8471058" y="2954843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3936129" y="2954843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/>
          <p:cNvSpPr/>
          <p:nvPr/>
        </p:nvSpPr>
        <p:spPr>
          <a:xfrm>
            <a:off x="9801469" y="2954843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831124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6696464" y="3391949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2161536" y="3391949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8026876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3491947" y="3391949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9357287" y="3391949"/>
            <a:ext cx="1772459" cy="17724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386942" y="3829055"/>
            <a:ext cx="1772459" cy="177245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6252282" y="3829055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1717354" y="3829055"/>
            <a:ext cx="1772459" cy="177245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/>
          <p:cNvSpPr/>
          <p:nvPr/>
        </p:nvSpPr>
        <p:spPr>
          <a:xfrm>
            <a:off x="7582694" y="3829055"/>
            <a:ext cx="1772459" cy="177245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3047765" y="3829055"/>
            <a:ext cx="1772459" cy="177245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8913105" y="3829055"/>
            <a:ext cx="1772459" cy="177245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362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레고 엔티티</vt:lpstr>
      <vt:lpstr>신규 컨탠츠 – 레고 엔티티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95</cp:revision>
  <dcterms:created xsi:type="dcterms:W3CDTF">2018-11-06T09:52:40Z</dcterms:created>
  <dcterms:modified xsi:type="dcterms:W3CDTF">2018-11-08T06:48:14Z</dcterms:modified>
</cp:coreProperties>
</file>