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2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2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2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1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9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0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C165-A566-4EA4-B8BF-D2460CD2BD25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9265-924F-43C5-9B12-C57563AA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크루</a:t>
            </a:r>
            <a:r>
              <a:rPr lang="ko-KR" altLang="en-US" dirty="0" smtClean="0"/>
              <a:t> 파티 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2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638020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크루</a:t>
            </a:r>
            <a:r>
              <a:rPr lang="ko-KR" altLang="en-US" sz="1400" dirty="0" smtClean="0"/>
              <a:t> 해체 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현재 완성도에 따른 필요 재료 개수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해당 시즌 최대 크루원 수 만큼의 재료만 지급 받고 모두 탈퇴 처리됨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(</a:t>
            </a:r>
            <a:r>
              <a:rPr lang="ko-KR" altLang="en-US" sz="1400" smtClean="0"/>
              <a:t>탈퇴 처리된 재료 수만큼 재료가 사라짐</a:t>
            </a:r>
            <a:r>
              <a:rPr lang="en-US" altLang="ko-KR" sz="1400" dirty="0" smtClean="0"/>
              <a:t>…? </a:t>
            </a:r>
            <a:r>
              <a:rPr lang="ko-KR" altLang="en-US" sz="1400" smtClean="0"/>
              <a:t>이러면 따로 저장해야 하는게 많아 지므로 안하는게 좋을 거 같다</a:t>
            </a:r>
            <a:r>
              <a:rPr lang="en-US" altLang="ko-KR" sz="1400" dirty="0" smtClean="0"/>
              <a:t>.)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탈퇴를 하면 그냥 날리는 형태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크루</a:t>
            </a:r>
            <a:r>
              <a:rPr lang="ko-KR" altLang="en-US" sz="1400" dirty="0" smtClean="0"/>
              <a:t> 탈퇴 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>- </a:t>
            </a:r>
            <a:r>
              <a:rPr lang="ko-KR" altLang="en-US" sz="1400"/>
              <a:t>현재 완성도에 따른 필요 재료 개수 </a:t>
            </a:r>
            <a:r>
              <a:rPr lang="en-US" altLang="ko-KR" sz="1400" dirty="0"/>
              <a:t>/ </a:t>
            </a:r>
            <a:r>
              <a:rPr lang="ko-KR" altLang="en-US" sz="1400"/>
              <a:t>해당 시즌 최대 크루원 수 만큼의 재료만 지급 받고 </a:t>
            </a:r>
            <a:r>
              <a:rPr lang="ko-KR" altLang="en-US" sz="1400" smtClean="0"/>
              <a:t>탈퇴 처리됨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크루장의 경우 다음 크루원으로 크루장이 변경됨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크루장</a:t>
            </a:r>
            <a:r>
              <a:rPr lang="ko-KR" altLang="en-US" sz="1400" dirty="0" smtClean="0"/>
              <a:t> 변경 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크루장의 경우 일정 재료만 지급 받고 다른 크루에 들어감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크루장은 다음 크루원으로 변경됨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5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클랜 기능 통합 및 클랜 삭제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63802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커뮤니티별</a:t>
            </a:r>
            <a:r>
              <a:rPr lang="ko-KR" altLang="en-US" sz="1400" dirty="0" smtClean="0"/>
              <a:t> 기능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크루 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비 실시간으로 운영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크루전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크루 랭킹 가능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크루원 수 제한 </a:t>
            </a:r>
            <a:r>
              <a:rPr lang="en-US" altLang="ko-KR" sz="1400" dirty="0" smtClean="0"/>
              <a:t>200</a:t>
            </a:r>
            <a:r>
              <a:rPr lang="ko-KR" altLang="en-US" sz="1400" smtClean="0"/>
              <a:t>명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smtClean="0"/>
              <a:t>클랜 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실시간으로 운영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클랜원 동접에 따라 버프 지급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클랜 랭킹을 통해 클랜 라운지 획득 가능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클랜원 수 제한 </a:t>
            </a:r>
            <a:r>
              <a:rPr lang="en-US" altLang="ko-KR" sz="1400" dirty="0" smtClean="0"/>
              <a:t>30</a:t>
            </a:r>
            <a:r>
              <a:rPr lang="ko-KR" altLang="en-US" sz="1400" smtClean="0"/>
              <a:t>명</a:t>
            </a:r>
            <a:endParaRPr lang="en-US" altLang="ko-KR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클랜을</a:t>
            </a:r>
            <a:r>
              <a:rPr lang="ko-KR" altLang="en-US" sz="1400" dirty="0" smtClean="0"/>
              <a:t> 하는 유저가 거의 없기에 </a:t>
            </a:r>
            <a:r>
              <a:rPr lang="ko-KR" altLang="en-US" sz="1400" dirty="0" err="1" smtClean="0"/>
              <a:t>크루에</a:t>
            </a:r>
            <a:r>
              <a:rPr lang="ko-KR" altLang="en-US" sz="1400" dirty="0" smtClean="0"/>
              <a:t> 기능을 넣고 </a:t>
            </a:r>
            <a:r>
              <a:rPr lang="ko-KR" altLang="en-US" sz="1400" dirty="0" err="1" smtClean="0"/>
              <a:t>클랜을</a:t>
            </a:r>
            <a:r>
              <a:rPr lang="ko-KR" altLang="en-US" sz="1400" dirty="0" smtClean="0"/>
              <a:t> 폐쇄 및 기능 축소를 하도록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err="1" smtClean="0"/>
              <a:t>크루</a:t>
            </a:r>
            <a:r>
              <a:rPr lang="en-US" altLang="ko-KR" sz="1400" dirty="0" smtClean="0"/>
              <a:t>-</a:t>
            </a:r>
            <a:r>
              <a:rPr lang="ko-KR" altLang="en-US" sz="1400" smtClean="0"/>
              <a:t>클랜 </a:t>
            </a:r>
            <a:r>
              <a:rPr lang="ko-KR" altLang="en-US" sz="1400" dirty="0" smtClean="0"/>
              <a:t>통합 시 위험요소 </a:t>
            </a:r>
            <a:r>
              <a:rPr lang="en-US" altLang="ko-KR" sz="1400" dirty="0" smtClean="0"/>
              <a:t>:</a:t>
            </a:r>
            <a:br>
              <a:rPr lang="en-US" altLang="ko-KR" sz="1400" dirty="0" smtClean="0"/>
            </a:br>
            <a:r>
              <a:rPr lang="en-US" altLang="ko-KR" sz="1400" dirty="0" smtClean="0"/>
              <a:t>1. </a:t>
            </a:r>
            <a:r>
              <a:rPr lang="ko-KR" altLang="en-US" sz="1400" smtClean="0"/>
              <a:t>클랜 유저들의 그동안의 노력에 대한 박탈감으로 반발이 예상됨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smtClean="0"/>
              <a:t>크루에 기능을 추가함으로 인한 개발 리소스</a:t>
            </a:r>
            <a:r>
              <a:rPr lang="en-US" altLang="ko-KR" sz="1400" dirty="0" smtClean="0"/>
              <a:t>(UI, </a:t>
            </a:r>
            <a:r>
              <a:rPr lang="ko-KR" altLang="en-US" sz="1400" smtClean="0"/>
              <a:t>프로그래밍</a:t>
            </a:r>
            <a:r>
              <a:rPr lang="en-US" altLang="ko-KR" sz="1400" dirty="0"/>
              <a:t>)</a:t>
            </a:r>
            <a:r>
              <a:rPr lang="ko-KR" altLang="en-US" sz="1400" smtClean="0"/>
              <a:t> 필요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ko-KR" altLang="en-US" sz="1400" smtClean="0"/>
              <a:t>실시간 혜택 </a:t>
            </a:r>
            <a:r>
              <a:rPr lang="en-US" altLang="ko-KR" sz="1400" dirty="0" smtClean="0"/>
              <a:t>-&gt; </a:t>
            </a:r>
            <a:r>
              <a:rPr lang="ko-KR" altLang="en-US" sz="1400" smtClean="0"/>
              <a:t>비 실시간 보상 지급으로 인한 반발</a:t>
            </a:r>
            <a:endParaRPr lang="en-US" altLang="ko-KR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err="1" smtClean="0"/>
              <a:t>크루</a:t>
            </a:r>
            <a:r>
              <a:rPr lang="en-US" altLang="ko-KR" sz="1400" dirty="0" smtClean="0"/>
              <a:t>-</a:t>
            </a:r>
            <a:r>
              <a:rPr lang="ko-KR" altLang="en-US" sz="1400" smtClean="0"/>
              <a:t>클랜 통합 추천 방식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 </a:t>
            </a:r>
            <a:r>
              <a:rPr lang="ko-KR" altLang="en-US" sz="1400" smtClean="0"/>
              <a:t>홈페이지에 클랜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크루 중 어느 쪽의 기능을 추가할 지 묻는 설문 진행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smtClean="0"/>
              <a:t>클랜은 유지한 상태로 크루의 기능 추가 및 클랜 버프 혜택 축소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클랜 라운지 지급 중단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이후 서서히 클랜 기능을 삭제함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ko-KR" altLang="en-US" sz="1400" smtClean="0"/>
              <a:t>이후 클랜 삭제 시 기존 클랜은 크루로 만들고 클랜유저는 그대로 크루 </a:t>
            </a:r>
            <a:r>
              <a:rPr lang="ko-KR" altLang="en-US" sz="1400"/>
              <a:t>유저로 </a:t>
            </a:r>
            <a:r>
              <a:rPr lang="ko-KR" altLang="en-US" sz="1400" smtClean="0"/>
              <a:t>만든다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크루와 </a:t>
            </a:r>
            <a:r>
              <a:rPr lang="ko-KR" altLang="en-US" sz="1400"/>
              <a:t>클랜 둘 </a:t>
            </a:r>
            <a:r>
              <a:rPr lang="ko-KR" altLang="en-US" sz="1400" smtClean="0"/>
              <a:t>소속되어 있는 어떤 크루에 속할 지 묻고 해당 크루에 소속이 되도록 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4. </a:t>
            </a:r>
            <a:r>
              <a:rPr lang="ko-KR" altLang="en-US" sz="1400" smtClean="0"/>
              <a:t>가장 클랜에 먼저 가입한 클랜원이 크루장이 되며 해당 유저가 자신의 클랜을 선택하지 않았을 경우 가입 시간 순으로 크루장을 지정해 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5. </a:t>
            </a:r>
            <a:r>
              <a:rPr lang="ko-KR" altLang="en-US" sz="1400" smtClean="0"/>
              <a:t>크루로 변경되는 클랜의 경우 클랜이름을 임의로 지어주고 이후 클랜장에게 크루 이름 변경권을 지급한다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6. </a:t>
            </a:r>
            <a:r>
              <a:rPr lang="ko-KR" altLang="en-US" sz="1400" smtClean="0"/>
              <a:t>클랜 소속이었던 유저들에게 타이틀 등의 보상을 지급한다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smtClean="0"/>
              <a:t>실시간 혜택을 비 실시간 혜택으로 바꾸면서 </a:t>
            </a:r>
            <a:r>
              <a:rPr lang="ko-KR" altLang="en-US" sz="1400" dirty="0" err="1" smtClean="0"/>
              <a:t>버프가</a:t>
            </a:r>
            <a:r>
              <a:rPr lang="ko-KR" altLang="en-US" sz="1400" dirty="0" smtClean="0"/>
              <a:t> 아닌 해당 </a:t>
            </a:r>
            <a:r>
              <a:rPr lang="ko-KR" altLang="en-US" sz="1400" dirty="0" err="1" smtClean="0"/>
              <a:t>버프를</a:t>
            </a:r>
            <a:r>
              <a:rPr lang="ko-KR" altLang="en-US" sz="1400" dirty="0" smtClean="0"/>
              <a:t> 통해 얻을 수 있는 아이템 자체를 보상으로 지급해 유저들의 불만을 해소한다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38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기능 추가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63802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dirty="0" err="1" smtClean="0"/>
              <a:t>크루에</a:t>
            </a:r>
            <a:r>
              <a:rPr lang="ko-KR" altLang="en-US" sz="1400" dirty="0" smtClean="0"/>
              <a:t> 아래와 같은 기능이 추가된다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1. </a:t>
            </a:r>
            <a:r>
              <a:rPr lang="ko-KR" altLang="en-US" sz="1400" smtClean="0"/>
              <a:t>매 주마다 크루 목표가 생기며 해당 목표를 달성하면 보상이 지급된다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smtClean="0"/>
              <a:t>크루 전용 파티룸이 생기며 각 시즌마다 유저는 해당 파티룸을 꾸밀 수 있게 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ko-KR" altLang="en-US" sz="1400" smtClean="0"/>
              <a:t>크루전 기록에 따른 보상 지급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4. </a:t>
            </a:r>
            <a:r>
              <a:rPr lang="ko-KR" altLang="en-US" sz="1400" smtClean="0"/>
              <a:t>크루에 별조각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커플 경험치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캔디 기부를 통한 버프 획득</a:t>
            </a:r>
            <a:endParaRPr lang="en-US" altLang="ko-KR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4265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5"/>
            <a:ext cx="12192000" cy="1773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각 시즌</a:t>
            </a:r>
            <a:r>
              <a:rPr lang="en-US" altLang="ko-KR" sz="1400" dirty="0" smtClean="0"/>
              <a:t>(2~3</a:t>
            </a:r>
            <a:r>
              <a:rPr lang="ko-KR" altLang="en-US" sz="1400" smtClean="0"/>
              <a:t>개월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별로 새로운 게임 대기실이 나오며 각 크루별로 유저들은 새로운 게임 대기실을 얻기 위해 작업을 해야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유저들의 특정 행동을 통해 해당 </a:t>
            </a:r>
            <a:r>
              <a:rPr lang="ko-KR" altLang="en-US" sz="1400" dirty="0" err="1" smtClean="0"/>
              <a:t>크루가</a:t>
            </a:r>
            <a:r>
              <a:rPr lang="ko-KR" altLang="en-US" sz="1400" dirty="0" smtClean="0"/>
              <a:t> 새로운 게임 대기실을 획득하게 될 경우 해당 </a:t>
            </a:r>
            <a:r>
              <a:rPr lang="ko-KR" altLang="en-US" sz="1400" dirty="0" err="1" smtClean="0"/>
              <a:t>크루원</a:t>
            </a:r>
            <a:r>
              <a:rPr lang="ko-KR" altLang="en-US" sz="1400" dirty="0" smtClean="0"/>
              <a:t> 모두에게 신규 게임 대기실이 지급되며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유저는 게임 대기실을 열 때 자신이 보유한 게임 대기실 중 자신이 원하는 대기실을 열 수 있게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err="1" smtClean="0"/>
              <a:t>파티룸이</a:t>
            </a:r>
            <a:r>
              <a:rPr lang="ko-KR" altLang="en-US" sz="1400" dirty="0" smtClean="0"/>
              <a:t> 지급되지 전까지는 신규 게임 대기실 획득 상황을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로만 볼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" name="AutoShape 2" descr="ìëì ì  ë£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ìëì ì  ë£¸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87" y="2646215"/>
            <a:ext cx="4385676" cy="27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32018" y="2646215"/>
            <a:ext cx="4385677" cy="2741048"/>
            <a:chOff x="332018" y="2646215"/>
            <a:chExt cx="4385677" cy="2741048"/>
          </a:xfrm>
        </p:grpSpPr>
        <p:pic>
          <p:nvPicPr>
            <p:cNvPr id="20" name="Picture 6" descr="ìëì ì  ë£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19" y="2646215"/>
              <a:ext cx="4385676" cy="274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2700352" y="3790227"/>
              <a:ext cx="1179917" cy="12674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2161" y="3460713"/>
              <a:ext cx="627754" cy="11689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2018" y="4374291"/>
              <a:ext cx="619091" cy="75788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88536" y="3921211"/>
              <a:ext cx="542065" cy="8488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84363" y="3008780"/>
              <a:ext cx="721517" cy="6900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932276" y="3827298"/>
            <a:ext cx="1179917" cy="1267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20460" y="3958282"/>
            <a:ext cx="542065" cy="848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316287" y="3045851"/>
            <a:ext cx="721517" cy="690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183860" y="37902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5"/>
            <a:ext cx="12192000" cy="3295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유저들이 신규 게임 대기실을 얻기 위해 해야 하는 작업은 아래와 같다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크루에 별조각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엠포인트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캔디 기부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리듬 게임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홈가든 바구니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스페셜 행성석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홀로그램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메르헨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페이블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메르헨</a:t>
            </a:r>
            <a:r>
              <a:rPr lang="en-US" altLang="ko-KR" sz="1400" dirty="0" smtClean="0"/>
              <a:t>+ / </a:t>
            </a:r>
            <a:r>
              <a:rPr lang="ko-KR" altLang="en-US" sz="1400" smtClean="0"/>
              <a:t>페이블</a:t>
            </a:r>
            <a:r>
              <a:rPr lang="en-US" altLang="ko-KR" sz="1400" dirty="0" smtClean="0"/>
              <a:t>+ / </a:t>
            </a:r>
            <a:r>
              <a:rPr lang="ko-KR" altLang="en-US" sz="1400" smtClean="0"/>
              <a:t>블루오션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몬스터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에 마법 걸기를 해서 보상 획득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결혼하기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이미 결혼한 유저에 경우 각 시즌별로 자동적으로 보상 지급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다른 유저에게 선물하기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캔디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캐쉬 아이템만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아이템 구매하기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캔디 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캐쉬 아이템만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smtClean="0"/>
              <a:t>크루전 참여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유저들이 위와 같은 행동을 하면 보상 바구니처럼 </a:t>
            </a:r>
            <a:r>
              <a:rPr lang="ko-KR" altLang="en-US" sz="1400" dirty="0" err="1" smtClean="0"/>
              <a:t>랜덤한</a:t>
            </a:r>
            <a:r>
              <a:rPr lang="ko-KR" altLang="en-US" sz="1400" dirty="0" smtClean="0"/>
              <a:t> 재료가 지급되는 바구니를 획득하게 되고 유저는 해당 박스에서 신규 게임 대기실을 만드는 다양한 재료를 획득하게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유저는 획득한 보상 바구니에 캔디를 사용하여 더 좋고</a:t>
            </a:r>
            <a:r>
              <a:rPr lang="en-US" altLang="ko-KR" sz="1400" dirty="0" smtClean="0"/>
              <a:t>/ </a:t>
            </a:r>
            <a:r>
              <a:rPr lang="ko-KR" altLang="en-US" sz="1400" smtClean="0"/>
              <a:t>희귀한 재료를 얻을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66" y="3667896"/>
            <a:ext cx="3970498" cy="3046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113" y="4066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417" y="4435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리듬 게임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416" y="49131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마법 걸기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991700" y="4377742"/>
            <a:ext cx="14599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506932" y="4250726"/>
            <a:ext cx="14599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캔디 미사용</a:t>
            </a:r>
            <a:endParaRPr lang="ko-KR" altLang="en-US" sz="1100" dirty="0"/>
          </a:p>
        </p:txBody>
      </p:sp>
      <p:sp>
        <p:nvSpPr>
          <p:cNvPr id="10" name="오른쪽 화살표 9"/>
          <p:cNvSpPr/>
          <p:nvPr/>
        </p:nvSpPr>
        <p:spPr>
          <a:xfrm>
            <a:off x="7506932" y="5539947"/>
            <a:ext cx="14599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캔디 사용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122494" y="43083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희귀 재료 확률 낮음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22493" y="559759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희귀 재료</a:t>
            </a:r>
            <a:r>
              <a:rPr lang="en-US" altLang="ko-KR" dirty="0" smtClean="0"/>
              <a:t> </a:t>
            </a:r>
            <a:r>
              <a:rPr lang="ko-KR" altLang="en-US" smtClean="0"/>
              <a:t>확률 높아짐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0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63802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유저는 특정 직업을 통해 해당 시즌 동안 해당 직업에 맞는 행동을 하여 추가 보상을 얻을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 치어리더 </a:t>
            </a:r>
            <a:r>
              <a:rPr lang="en-US" altLang="ko-KR" sz="1400" dirty="0" smtClean="0"/>
              <a:t>-&gt; </a:t>
            </a:r>
            <a:r>
              <a:rPr lang="ko-KR" altLang="en-US" sz="1400" smtClean="0"/>
              <a:t>리듬 게임 </a:t>
            </a:r>
            <a:r>
              <a:rPr lang="en-US" altLang="ko-KR" sz="1400" dirty="0" smtClean="0"/>
              <a:t>1</a:t>
            </a:r>
            <a:r>
              <a:rPr lang="ko-KR" altLang="en-US" sz="1400" smtClean="0"/>
              <a:t>등 시 추가 보상 획득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농부 </a:t>
            </a:r>
            <a:r>
              <a:rPr lang="en-US" altLang="ko-KR" sz="1400" dirty="0" smtClean="0"/>
              <a:t>-&gt; </a:t>
            </a:r>
            <a:r>
              <a:rPr lang="ko-KR" altLang="en-US" sz="1400" smtClean="0"/>
              <a:t>마법 걸기 </a:t>
            </a:r>
            <a:r>
              <a:rPr lang="en-US" altLang="ko-KR" sz="1400" dirty="0" smtClean="0"/>
              <a:t>10</a:t>
            </a:r>
            <a:r>
              <a:rPr lang="ko-KR" altLang="en-US" sz="1400" smtClean="0"/>
              <a:t>회마다 추가 보상 획득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크루전 대표 </a:t>
            </a:r>
            <a:r>
              <a:rPr lang="en-US" altLang="ko-KR" sz="1400" dirty="0" smtClean="0"/>
              <a:t>-&gt; </a:t>
            </a:r>
            <a:r>
              <a:rPr lang="ko-KR" altLang="en-US" sz="1400" smtClean="0"/>
              <a:t>크루전 승리 시 추가 보상 획득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유저는 캔디를 사용하여 자신의 직업을 변경할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이외 신규 유저 혹은 복귀 유저가 행동 시 추가 보상이 지급된다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0" name="Picture 2" descr="Iri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74" y="2463113"/>
            <a:ext cx="1219202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itzikgur/my-seven/128/Girls-Red-Dres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74" y="392327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cons.iconarchive.com/icons/kolme/olympic/128/Gymnastic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74" y="539784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9669" y="2888048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마법 걸기 </a:t>
            </a:r>
            <a:r>
              <a:rPr lang="en-US" altLang="ko-KR" dirty="0" smtClean="0"/>
              <a:t>10</a:t>
            </a:r>
            <a:r>
              <a:rPr lang="ko-KR" altLang="en-US" smtClean="0"/>
              <a:t>회마다 추가 보상 획득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9669" y="4348204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리듬 게임에서 </a:t>
            </a:r>
            <a:r>
              <a:rPr lang="en-US" altLang="ko-KR" dirty="0" smtClean="0"/>
              <a:t>1</a:t>
            </a:r>
            <a:r>
              <a:rPr lang="ko-KR" altLang="en-US" smtClean="0"/>
              <a:t>등할 경우 추가 보상 획득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9669" y="5822777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크루전에서</a:t>
            </a:r>
            <a:r>
              <a:rPr lang="ko-KR" altLang="en-US" dirty="0" smtClean="0"/>
              <a:t> 승리할 경우 추가 보상 획득</a:t>
            </a:r>
            <a:endParaRPr lang="ko-KR" altLang="en-US" dirty="0"/>
          </a:p>
        </p:txBody>
      </p:sp>
      <p:pic>
        <p:nvPicPr>
          <p:cNvPr id="2056" name="Picture 8" descr="Age-Child-Male-Dar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3" y="392327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1907140" y="43482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530821" y="2827638"/>
            <a:ext cx="808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530821" y="4348204"/>
            <a:ext cx="808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530821" y="5765127"/>
            <a:ext cx="808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9135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이외 신규 유저 혹은 복귀 유저가 행동 시 추가 보상이 지급된다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유저는 획득한 재료를 단순하게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에서 각 엔티티를 클릭하면 해당 엔티티 완성에 재료가 사용된다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108169" y="1830669"/>
            <a:ext cx="4385677" cy="2741048"/>
            <a:chOff x="332018" y="2646215"/>
            <a:chExt cx="4385677" cy="2741048"/>
          </a:xfrm>
        </p:grpSpPr>
        <p:pic>
          <p:nvPicPr>
            <p:cNvPr id="5" name="Picture 6" descr="ìëì ì  ë£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19" y="2646215"/>
              <a:ext cx="4385676" cy="274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700352" y="3790227"/>
              <a:ext cx="1179917" cy="12674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2161" y="3460713"/>
              <a:ext cx="627754" cy="11689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2018" y="4374291"/>
              <a:ext cx="619091" cy="75788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8536" y="3921211"/>
              <a:ext cx="542065" cy="8488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84363" y="3008780"/>
              <a:ext cx="721517" cy="6900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 rot="12600000">
            <a:off x="6376795" y="3925302"/>
            <a:ext cx="559250" cy="42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://icons.iconarchive.com/icons/mirella-gabriele/fantasy-mediaeval/96/Poison-re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05" y="500413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eath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223" y="397269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ison-gree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94" y="515688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ril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66" y="350599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raw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72" y="278026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0344" y="4418629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08773" y="2323068"/>
            <a:ext cx="3221908" cy="263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 flipV="1">
            <a:off x="6440344" y="3558745"/>
            <a:ext cx="2068429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2728" y="3247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9135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개임 대기실의 </a:t>
            </a:r>
            <a:r>
              <a:rPr lang="ko-KR" altLang="en-US" sz="1400" dirty="0" err="1" smtClean="0"/>
              <a:t>엔티티들은</a:t>
            </a:r>
            <a:r>
              <a:rPr lang="ko-KR" altLang="en-US" sz="1400" dirty="0" smtClean="0"/>
              <a:t> 완성 이후 계속 업그레이드를 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업그레이드 </a:t>
            </a:r>
            <a:r>
              <a:rPr lang="ko-KR" altLang="en-US" sz="1400" smtClean="0"/>
              <a:t>시 재료를 계속 사용 해서 해당 업그레이드를 완료해야 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045443" y="2463346"/>
            <a:ext cx="1179917" cy="1267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/>
          </a:p>
        </p:txBody>
      </p:sp>
      <p:pic>
        <p:nvPicPr>
          <p:cNvPr id="1026" name="Picture 2" descr="http://icons.iconarchive.com/icons/icons8/ios7/128/Hair-Barbers-Chai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65" y="23350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ir-Barbers-Chai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15" y="23350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rple-Sea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65" y="2412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3346015" y="2779568"/>
            <a:ext cx="5999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656206" y="2702355"/>
            <a:ext cx="5999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775269" y="2702355"/>
            <a:ext cx="5999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779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크루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파티룸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63802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가장 먼저 </a:t>
            </a:r>
            <a:r>
              <a:rPr lang="ko-KR" altLang="en-US" sz="1400" dirty="0" err="1" smtClean="0"/>
              <a:t>크루</a:t>
            </a:r>
            <a:r>
              <a:rPr lang="ko-KR" altLang="en-US" sz="1400" dirty="0" smtClean="0"/>
              <a:t> 게임 대기실을 만든 순으로 중수 </a:t>
            </a:r>
            <a:r>
              <a:rPr lang="en-US" altLang="ko-KR" sz="1400" dirty="0" smtClean="0"/>
              <a:t>1 </a:t>
            </a:r>
            <a:r>
              <a:rPr lang="ko-KR" altLang="en-US" sz="1400" smtClean="0"/>
              <a:t>서버 </a:t>
            </a:r>
            <a:r>
              <a:rPr lang="en-US" altLang="ko-KR" sz="1400" dirty="0" smtClean="0"/>
              <a:t>1~5 </a:t>
            </a:r>
            <a:r>
              <a:rPr lang="ko-KR" altLang="en-US" sz="1400" smtClean="0"/>
              <a:t>번 방이 해당 크루장의 게임 대기실로 고정된다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평소에는 해당 방이 없다가 </a:t>
            </a:r>
            <a:r>
              <a:rPr lang="ko-KR" altLang="en-US" sz="1400" dirty="0" err="1" smtClean="0"/>
              <a:t>크루장이</a:t>
            </a:r>
            <a:r>
              <a:rPr lang="ko-KR" altLang="en-US" sz="1400" dirty="0" smtClean="0"/>
              <a:t> 게임 대기실을 만들 경우 </a:t>
            </a:r>
            <a:r>
              <a:rPr lang="en-US" altLang="ko-KR" sz="1400" dirty="0" smtClean="0"/>
              <a:t>1~5</a:t>
            </a:r>
            <a:r>
              <a:rPr lang="ko-KR" altLang="en-US" sz="1400" smtClean="0"/>
              <a:t>번 방에 고정방이 만들어진다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이후 방이 사라질 때 고정방이 사라지게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3964" r="720" b="5826"/>
          <a:stretch/>
        </p:blipFill>
        <p:spPr>
          <a:xfrm>
            <a:off x="31751" y="1375719"/>
            <a:ext cx="4936861" cy="51280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4190" y="2685535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190" y="3023286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4189" y="3361037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4189" y="3698788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3964" r="720" b="5826"/>
          <a:stretch/>
        </p:blipFill>
        <p:spPr>
          <a:xfrm>
            <a:off x="7157482" y="1375719"/>
            <a:ext cx="4936861" cy="51280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99921" y="2669060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99920" y="3006811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9920" y="3344562"/>
            <a:ext cx="4572002" cy="3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111049" y="2859930"/>
            <a:ext cx="19487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11408" y="3466869"/>
            <a:ext cx="2169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1, 4</a:t>
            </a:r>
            <a:r>
              <a:rPr lang="ko-KR" altLang="en-US" sz="1100" smtClean="0"/>
              <a:t>번 방이 비워져서 방 삭제됨</a:t>
            </a:r>
            <a:endParaRPr lang="en-US" altLang="ko-KR" sz="1100" dirty="0" smtClean="0"/>
          </a:p>
          <a:p>
            <a:r>
              <a:rPr lang="en-US" altLang="ko-KR" sz="1100" dirty="0" smtClean="0"/>
              <a:t>5</a:t>
            </a:r>
            <a:r>
              <a:rPr lang="ko-KR" altLang="en-US" sz="1100" smtClean="0"/>
              <a:t>번 방 크루 크루장이 방 생성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6845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288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크루 파티 룸</vt:lpstr>
      <vt:lpstr>크루, 클랜 기능 통합 및 클랜 삭제</vt:lpstr>
      <vt:lpstr>크루 기능 추가</vt:lpstr>
      <vt:lpstr>크루 파티룸</vt:lpstr>
      <vt:lpstr>크루 파티룸</vt:lpstr>
      <vt:lpstr>크루 파티룸</vt:lpstr>
      <vt:lpstr>크루 파티룸</vt:lpstr>
      <vt:lpstr>크루 파티룸</vt:lpstr>
      <vt:lpstr>크루 파티룸</vt:lpstr>
      <vt:lpstr>크루 파티룸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크루 파티 룸</dc:title>
  <dc:creator>안명선</dc:creator>
  <cp:lastModifiedBy>안명선</cp:lastModifiedBy>
  <cp:revision>96</cp:revision>
  <dcterms:created xsi:type="dcterms:W3CDTF">2018-08-22T06:37:45Z</dcterms:created>
  <dcterms:modified xsi:type="dcterms:W3CDTF">2018-08-24T05:07:21Z</dcterms:modified>
</cp:coreProperties>
</file>