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7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5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023E-DE7B-4186-B1A8-02008B6DFC16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신규 모드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0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모드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다른 유저가 친 노트를 박자 및 노트에 맞게 </a:t>
            </a:r>
            <a:r>
              <a:rPr lang="ko-KR" altLang="en-US" sz="1200" dirty="0" err="1" smtClean="0"/>
              <a:t>따라쳐야</a:t>
            </a:r>
            <a:r>
              <a:rPr lang="ko-KR" altLang="en-US" sz="1200" dirty="0" smtClean="0"/>
              <a:t> 하는 모드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제안 이유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더 이상 신규 </a:t>
            </a:r>
            <a:r>
              <a:rPr lang="ko-KR" altLang="en-US" sz="1200" dirty="0" err="1" smtClean="0"/>
              <a:t>음원이나</a:t>
            </a:r>
            <a:r>
              <a:rPr lang="ko-KR" altLang="en-US" sz="1200" dirty="0" smtClean="0"/>
              <a:t> 노트를 기대할 수 없는 상황에서 단순한 기본 비트에 신규 노트가 필요 없는 게임 모드를 만들어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유저들의 불만을 해소하고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신규 </a:t>
            </a:r>
            <a:r>
              <a:rPr lang="ko-KR" altLang="en-US" sz="1200" dirty="0"/>
              <a:t>모드를 통한 새로운 매출 </a:t>
            </a:r>
            <a:r>
              <a:rPr lang="ko-KR" altLang="en-US" sz="1200"/>
              <a:t>창구 </a:t>
            </a:r>
            <a:r>
              <a:rPr lang="ko-KR" altLang="en-US" sz="1200" smtClean="0"/>
              <a:t>창출하기 위해 제안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컬렉션을 </a:t>
            </a:r>
            <a:r>
              <a:rPr lang="ko-KR" altLang="en-US" sz="1200"/>
              <a:t>만들고</a:t>
            </a:r>
            <a:r>
              <a:rPr lang="en-US" altLang="ko-KR" sz="1200" dirty="0"/>
              <a:t>, </a:t>
            </a:r>
            <a:r>
              <a:rPr lang="ko-KR" altLang="en-US" sz="1200"/>
              <a:t>망원경 같은 아이템 </a:t>
            </a:r>
            <a:r>
              <a:rPr lang="ko-KR" altLang="en-US" sz="1200"/>
              <a:t>판매로 </a:t>
            </a:r>
            <a:r>
              <a:rPr lang="ko-KR" altLang="en-US" sz="1200" smtClean="0"/>
              <a:t>매출이 </a:t>
            </a:r>
            <a:r>
              <a:rPr lang="ko-KR" altLang="en-US" sz="1200"/>
              <a:t>나올 수 있도록 </a:t>
            </a:r>
            <a:r>
              <a:rPr lang="ko-KR" altLang="en-US" sz="1200"/>
              <a:t>한다</a:t>
            </a:r>
            <a:r>
              <a:rPr lang="en-US" altLang="ko-KR" sz="1200" dirty="0" smtClean="0"/>
              <a:t>.)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방식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기존 게임과 같이 게임 대기실을 만들고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사람이 모이면 게임을 시작할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방장은 </a:t>
            </a:r>
            <a:r>
              <a:rPr lang="ko-KR" altLang="en-US" sz="1200" dirty="0" smtClean="0"/>
              <a:t>게임 시작 전 박자를 어떻게 할 것인지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각 턴에 몇 개의 노트를 칠 수 있게 할 것인지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총 턴을 몇회 진행할 것인지를 정해야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게임이 시작되면 각 턴마다 방장이 선택한 박자에 맞는 메트로놈 소리 및 기본적인 비트 음악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컨트롤 비트 같은 저작권이 없는 음악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이 </a:t>
            </a:r>
            <a:r>
              <a:rPr lang="ko-KR" altLang="en-US" sz="1200" dirty="0" smtClean="0"/>
              <a:t>나온다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턴마다 각 턴에 노트를 만들어야 하는 유저가 정해지고 노트를 만들어야 하는 유저는 게임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따라 자신이 원하는대로 노트를 만든다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노트를 만들어야 하는 유저가 노트를 다 만들면 다른 유저는 플레이 타임에 노트를 만든 유저가 만든 노트를 기억해놨다가 박자 및 노트에 맞춰 노트를 쳐야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팀간 혹은 개인간 </a:t>
            </a:r>
            <a:r>
              <a:rPr lang="ko-KR" altLang="en-US" sz="1200" dirty="0" err="1" smtClean="0"/>
              <a:t>경쟁전으로</a:t>
            </a:r>
            <a:r>
              <a:rPr lang="ko-KR" altLang="en-US" sz="1200" dirty="0" smtClean="0"/>
              <a:t> 진행되며 승리 팀 혹은 일정 등수 이상의 유저에게 컬렉션 등을 완성시킬 수 있는 보상이 지급된다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패배해도 보상을 받을 수 있게 해주는 아이템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노트 판정을 좋게 해주는 아이템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컬렉션 조각을 더 많이 모을 수 있도록 하는 아이템 등을 상점에서 유료로 판매한다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91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8014204" y="1944128"/>
            <a:ext cx="70021" cy="234366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935892" y="1944130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35892" y="2412863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92" y="2881596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35892" y="3350329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35892" y="3819062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35892" y="428779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935892" y="1944129"/>
            <a:ext cx="395416" cy="23436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15514" y="1944128"/>
            <a:ext cx="70021" cy="2343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123329" y="2267184"/>
            <a:ext cx="291356" cy="291356"/>
            <a:chOff x="3204519" y="1013254"/>
            <a:chExt cx="914400" cy="914400"/>
          </a:xfrm>
        </p:grpSpPr>
        <p:sp>
          <p:nvSpPr>
            <p:cNvPr id="13" name="타원 12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16200000">
            <a:off x="3506704" y="2735917"/>
            <a:ext cx="291356" cy="291356"/>
            <a:chOff x="3204519" y="1013254"/>
            <a:chExt cx="914400" cy="914400"/>
          </a:xfrm>
        </p:grpSpPr>
        <p:sp>
          <p:nvSpPr>
            <p:cNvPr id="17" name="타원 16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3730169" y="3204885"/>
            <a:ext cx="291356" cy="291356"/>
            <a:chOff x="3204519" y="1013254"/>
            <a:chExt cx="914400" cy="914400"/>
          </a:xfrm>
        </p:grpSpPr>
        <p:sp>
          <p:nvSpPr>
            <p:cNvPr id="20" name="타원 19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985543" y="157479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/10</a:t>
            </a: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5400000">
            <a:off x="5373055" y="3673383"/>
            <a:ext cx="291356" cy="291356"/>
            <a:chOff x="3204519" y="1013254"/>
            <a:chExt cx="914400" cy="914400"/>
          </a:xfrm>
        </p:grpSpPr>
        <p:sp>
          <p:nvSpPr>
            <p:cNvPr id="24" name="타원 23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75604" y="1944128"/>
            <a:ext cx="395416" cy="2343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mtClean="0"/>
              <a:t>바</a:t>
            </a: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759002" y="2267184"/>
            <a:ext cx="291356" cy="291356"/>
            <a:chOff x="3204519" y="1013254"/>
            <a:chExt cx="914400" cy="914400"/>
          </a:xfrm>
        </p:grpSpPr>
        <p:sp>
          <p:nvSpPr>
            <p:cNvPr id="28" name="타원 27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5400000">
            <a:off x="6759001" y="3673383"/>
            <a:ext cx="291356" cy="291356"/>
            <a:chOff x="3204519" y="1013254"/>
            <a:chExt cx="914400" cy="914400"/>
          </a:xfrm>
        </p:grpSpPr>
        <p:sp>
          <p:nvSpPr>
            <p:cNvPr id="31" name="타원 30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>
            <a:stCxn id="28" idx="4"/>
            <a:endCxn id="31" idx="2"/>
          </p:cNvCxnSpPr>
          <p:nvPr/>
        </p:nvCxnSpPr>
        <p:spPr>
          <a:xfrm flipH="1">
            <a:off x="6904679" y="2558540"/>
            <a:ext cx="1" cy="1114843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 rot="10800000">
            <a:off x="7903540" y="3204650"/>
            <a:ext cx="291356" cy="291356"/>
            <a:chOff x="3204519" y="1013254"/>
            <a:chExt cx="914400" cy="914400"/>
          </a:xfrm>
        </p:grpSpPr>
        <p:sp>
          <p:nvSpPr>
            <p:cNvPr id="39" name="타원 38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5400000">
            <a:off x="7903538" y="3673148"/>
            <a:ext cx="291356" cy="291356"/>
            <a:chOff x="3204519" y="1013254"/>
            <a:chExt cx="914400" cy="914400"/>
          </a:xfrm>
        </p:grpSpPr>
        <p:sp>
          <p:nvSpPr>
            <p:cNvPr id="42" name="타원 41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오른쪽 화살표 42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연결선 43"/>
          <p:cNvCxnSpPr>
            <a:stCxn id="39" idx="0"/>
            <a:endCxn id="42" idx="2"/>
          </p:cNvCxnSpPr>
          <p:nvPr/>
        </p:nvCxnSpPr>
        <p:spPr>
          <a:xfrm flipH="1">
            <a:off x="8049216" y="3496006"/>
            <a:ext cx="2" cy="17714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9972" y="17196"/>
            <a:ext cx="7680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자기 턴을 맞은 유저는 해당 턴에 자신이 원하는 노트 패턴을 만들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아래와 같이 선택한 박자 및 시간에 따라 노트 눈금자가 왼쪽에서 오른쪽으로 움직이고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유저가 노트를 찍을 때마다 해당 시기에 노트 눈금자가 있던 곳에 유저가 친 노트가 생성된다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 </a:t>
            </a:r>
            <a:r>
              <a:rPr lang="ko-KR" altLang="en-US" sz="1400" smtClean="0"/>
              <a:t>만약 유저가 일정 개수 이상의 노트를 치지 않으면 자동으로 노트가 생성되어 진행된다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0" name="오른쪽 화살표 49"/>
          <p:cNvSpPr/>
          <p:nvPr/>
        </p:nvSpPr>
        <p:spPr>
          <a:xfrm>
            <a:off x="7265772" y="2026508"/>
            <a:ext cx="638629" cy="24288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8209470" y="2029270"/>
            <a:ext cx="638629" cy="24288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324496" y="4518625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ko-KR" altLang="en-US" sz="1200" smtClean="0">
                <a:solidFill>
                  <a:srgbClr val="FF0000"/>
                </a:solidFill>
              </a:rPr>
              <a:t>왼쪽</a:t>
            </a:r>
            <a:r>
              <a:rPr lang="en-US" altLang="ko-KR" sz="1200" dirty="0" smtClean="0">
                <a:solidFill>
                  <a:srgbClr val="FF0000"/>
                </a:solidFill>
              </a:rPr>
              <a:t>&amp;</a:t>
            </a:r>
            <a:r>
              <a:rPr lang="ko-KR" altLang="en-US" sz="1200" smtClean="0">
                <a:solidFill>
                  <a:srgbClr val="FF0000"/>
                </a:solidFill>
              </a:rPr>
              <a:t>아래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smtClean="0">
                <a:solidFill>
                  <a:srgbClr val="FF0000"/>
                </a:solidFill>
              </a:rPr>
              <a:t>를 누름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54" name="직선 화살표 연결선 53"/>
          <p:cNvCxnSpPr>
            <a:stCxn id="52" idx="0"/>
            <a:endCxn id="48" idx="2"/>
          </p:cNvCxnSpPr>
          <p:nvPr/>
        </p:nvCxnSpPr>
        <p:spPr>
          <a:xfrm flipH="1" flipV="1">
            <a:off x="8049215" y="4287793"/>
            <a:ext cx="32059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049214" y="1082981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사용한 노트 개수 </a:t>
            </a:r>
            <a:r>
              <a:rPr lang="en-US" altLang="ko-KR" sz="1200" dirty="0" smtClean="0">
                <a:solidFill>
                  <a:srgbClr val="FF0000"/>
                </a:solidFill>
              </a:rPr>
              <a:t>/ </a:t>
            </a:r>
            <a:r>
              <a:rPr lang="ko-KR" altLang="en-US" sz="1200" smtClean="0">
                <a:solidFill>
                  <a:srgbClr val="FF0000"/>
                </a:solidFill>
              </a:rPr>
              <a:t>해당 턴에 사용할 수 있는 노트 개수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59" name="직선 화살표 연결선 58"/>
          <p:cNvCxnSpPr>
            <a:stCxn id="58" idx="2"/>
            <a:endCxn id="22" idx="3"/>
          </p:cNvCxnSpPr>
          <p:nvPr/>
        </p:nvCxnSpPr>
        <p:spPr>
          <a:xfrm flipH="1">
            <a:off x="8641492" y="1359980"/>
            <a:ext cx="1418850" cy="399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048071" y="29182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노트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눈금자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/>
          <p:cNvCxnSpPr>
            <a:stCxn id="63" idx="1"/>
            <a:endCxn id="48" idx="3"/>
          </p:cNvCxnSpPr>
          <p:nvPr/>
        </p:nvCxnSpPr>
        <p:spPr>
          <a:xfrm flipH="1">
            <a:off x="8084225" y="3056777"/>
            <a:ext cx="963846" cy="5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848099" y="3446077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유저가 누른 노트가 반영됨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/>
          <p:cNvCxnSpPr>
            <a:stCxn id="68" idx="1"/>
            <a:endCxn id="42" idx="0"/>
          </p:cNvCxnSpPr>
          <p:nvPr/>
        </p:nvCxnSpPr>
        <p:spPr>
          <a:xfrm flipH="1">
            <a:off x="8194894" y="3584577"/>
            <a:ext cx="653205" cy="234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8" idx="1"/>
            <a:endCxn id="39" idx="2"/>
          </p:cNvCxnSpPr>
          <p:nvPr/>
        </p:nvCxnSpPr>
        <p:spPr>
          <a:xfrm flipH="1" flipV="1">
            <a:off x="8194896" y="3350328"/>
            <a:ext cx="653203" cy="234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 76"/>
          <p:cNvCxnSpPr>
            <a:stCxn id="52" idx="3"/>
            <a:endCxn id="68" idx="2"/>
          </p:cNvCxnSpPr>
          <p:nvPr/>
        </p:nvCxnSpPr>
        <p:spPr>
          <a:xfrm flipV="1">
            <a:off x="8838052" y="3723076"/>
            <a:ext cx="1030519" cy="9340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92063" y="465712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스페이스 노트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9" name="직선 화살표 연결선 78"/>
          <p:cNvCxnSpPr>
            <a:stCxn id="78" idx="0"/>
            <a:endCxn id="26" idx="2"/>
          </p:cNvCxnSpPr>
          <p:nvPr/>
        </p:nvCxnSpPr>
        <p:spPr>
          <a:xfrm flipV="1">
            <a:off x="6173312" y="4287793"/>
            <a:ext cx="0" cy="36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8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3598723" y="1944128"/>
            <a:ext cx="70021" cy="234366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935892" y="1944130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35892" y="2412863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92" y="2881596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35892" y="3350329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35892" y="3819062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35892" y="428779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935892" y="1944129"/>
            <a:ext cx="395416" cy="23436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15514" y="1944128"/>
            <a:ext cx="70021" cy="2343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123329" y="2267184"/>
            <a:ext cx="291356" cy="291356"/>
            <a:chOff x="3204519" y="1013254"/>
            <a:chExt cx="914400" cy="914400"/>
          </a:xfrm>
        </p:grpSpPr>
        <p:sp>
          <p:nvSpPr>
            <p:cNvPr id="13" name="타원 12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16200000">
            <a:off x="3506704" y="2735917"/>
            <a:ext cx="291356" cy="291356"/>
            <a:chOff x="3204519" y="1013254"/>
            <a:chExt cx="914400" cy="914400"/>
          </a:xfrm>
        </p:grpSpPr>
        <p:sp>
          <p:nvSpPr>
            <p:cNvPr id="17" name="타원 16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10800000">
            <a:off x="3730169" y="3204885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20" name="타원 19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985543" y="157479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/10</a:t>
            </a: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5400000">
            <a:off x="5373055" y="3673383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24" name="타원 23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75604" y="1944128"/>
            <a:ext cx="395416" cy="234366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mtClean="0"/>
              <a:t>바</a:t>
            </a: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759002" y="2267184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28" name="타원 27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5400000">
            <a:off x="6759001" y="3673383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31" name="타원 30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>
            <a:stCxn id="28" idx="4"/>
            <a:endCxn id="31" idx="2"/>
          </p:cNvCxnSpPr>
          <p:nvPr/>
        </p:nvCxnSpPr>
        <p:spPr>
          <a:xfrm flipH="1">
            <a:off x="6904679" y="2558540"/>
            <a:ext cx="1" cy="111484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10800000">
            <a:off x="7903540" y="3204650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39" name="타원 38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5400000">
            <a:off x="7903538" y="3673148"/>
            <a:ext cx="291356" cy="291356"/>
            <a:chOff x="3204519" y="1013254"/>
            <a:chExt cx="914400" cy="914400"/>
          </a:xfrm>
          <a:solidFill>
            <a:schemeClr val="bg1">
              <a:lumMod val="95000"/>
            </a:schemeClr>
          </a:solidFill>
        </p:grpSpPr>
        <p:sp>
          <p:nvSpPr>
            <p:cNvPr id="42" name="타원 41"/>
            <p:cNvSpPr/>
            <p:nvPr/>
          </p:nvSpPr>
          <p:spPr>
            <a:xfrm>
              <a:off x="3204519" y="1013254"/>
              <a:ext cx="914400" cy="914400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오른쪽 화살표 42"/>
            <p:cNvSpPr/>
            <p:nvPr/>
          </p:nvSpPr>
          <p:spPr>
            <a:xfrm>
              <a:off x="3386299" y="1267187"/>
              <a:ext cx="550840" cy="400523"/>
            </a:xfrm>
            <a:prstGeom prst="rightArrow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연결선 43"/>
          <p:cNvCxnSpPr>
            <a:stCxn id="39" idx="0"/>
            <a:endCxn id="42" idx="2"/>
          </p:cNvCxnSpPr>
          <p:nvPr/>
        </p:nvCxnSpPr>
        <p:spPr>
          <a:xfrm flipH="1">
            <a:off x="8049216" y="3496006"/>
            <a:ext cx="2" cy="17714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2880" y="6077"/>
            <a:ext cx="85635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자기 턴이 아닌 유저는 자기 턴인 유저가 노트를 찍는 것을 볼 수 있고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이후 플레이 시간이 되면</a:t>
            </a:r>
            <a:endParaRPr lang="en-US" altLang="ko-KR" sz="1400" dirty="0" smtClean="0"/>
          </a:p>
          <a:p>
            <a:r>
              <a:rPr lang="ko-KR" altLang="en-US" sz="1400" dirty="0" smtClean="0"/>
              <a:t>자신의 노트 눈금자가 나오고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자기 </a:t>
            </a:r>
            <a:r>
              <a:rPr lang="ko-KR" altLang="en-US" sz="1400" dirty="0" smtClean="0"/>
              <a:t>턴인 유저가 </a:t>
            </a:r>
            <a:r>
              <a:rPr lang="ko-KR" altLang="en-US" sz="1400" smtClean="0"/>
              <a:t>찍은 노트를 잘 기억해서 그에 맞게 </a:t>
            </a:r>
            <a:r>
              <a:rPr lang="ko-KR" altLang="en-US" sz="1400" dirty="0" smtClean="0"/>
              <a:t>노트를 쳐야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smtClean="0"/>
              <a:t>플레이 시간에는 노트가 보이지 않는다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50" name="오른쪽 화살표 49"/>
          <p:cNvSpPr/>
          <p:nvPr/>
        </p:nvSpPr>
        <p:spPr>
          <a:xfrm>
            <a:off x="3789404" y="2026508"/>
            <a:ext cx="638629" cy="24288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216201" y="1280777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아직 노트 눈금자가 지나가지 않은 노트는 보이지 않는다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smtClean="0">
                <a:solidFill>
                  <a:srgbClr val="FF0000"/>
                </a:solidFill>
              </a:rPr>
              <a:t>이미 </a:t>
            </a:r>
            <a:r>
              <a:rPr lang="ko-KR" altLang="en-US" sz="1200" dirty="0" smtClean="0">
                <a:solidFill>
                  <a:srgbClr val="FF0000"/>
                </a:solidFill>
              </a:rPr>
              <a:t>노트 눈금자가 지나간 노트는 보인다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59" name="직선 화살표 연결선 58"/>
          <p:cNvCxnSpPr>
            <a:stCxn id="58" idx="2"/>
            <a:endCxn id="13" idx="0"/>
          </p:cNvCxnSpPr>
          <p:nvPr/>
        </p:nvCxnSpPr>
        <p:spPr>
          <a:xfrm>
            <a:off x="3269007" y="1742442"/>
            <a:ext cx="0" cy="524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7421" y="4657124"/>
            <a:ext cx="301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앞서 봤던 타이밍에 맞춰서 쳐야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9" name="직선 화살표 연결선 78"/>
          <p:cNvCxnSpPr>
            <a:stCxn id="78" idx="0"/>
            <a:endCxn id="48" idx="2"/>
          </p:cNvCxnSpPr>
          <p:nvPr/>
        </p:nvCxnSpPr>
        <p:spPr>
          <a:xfrm flipV="1">
            <a:off x="3633733" y="4287793"/>
            <a:ext cx="1" cy="36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8" idx="3"/>
            <a:endCxn id="24" idx="2"/>
          </p:cNvCxnSpPr>
          <p:nvPr/>
        </p:nvCxnSpPr>
        <p:spPr>
          <a:xfrm>
            <a:off x="5321812" y="1511610"/>
            <a:ext cx="196921" cy="2161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폭발 2 55"/>
          <p:cNvSpPr/>
          <p:nvPr/>
        </p:nvSpPr>
        <p:spPr>
          <a:xfrm>
            <a:off x="3372121" y="2549429"/>
            <a:ext cx="624548" cy="624548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4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201</Words>
  <Application>Microsoft Office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신규 모드</vt:lpstr>
      <vt:lpstr>신규 모드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206</cp:revision>
  <dcterms:created xsi:type="dcterms:W3CDTF">2018-11-06T09:52:40Z</dcterms:created>
  <dcterms:modified xsi:type="dcterms:W3CDTF">2018-12-07T06:50:26Z</dcterms:modified>
</cp:coreProperties>
</file>