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1286-87A3-49BC-A290-48AC85ADA891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7057-D3B5-4979-95B2-4E28147D6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58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1286-87A3-49BC-A290-48AC85ADA891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7057-D3B5-4979-95B2-4E28147D6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12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1286-87A3-49BC-A290-48AC85ADA891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7057-D3B5-4979-95B2-4E28147D6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21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1286-87A3-49BC-A290-48AC85ADA891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7057-D3B5-4979-95B2-4E28147D6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13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1286-87A3-49BC-A290-48AC85ADA891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7057-D3B5-4979-95B2-4E28147D6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6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1286-87A3-49BC-A290-48AC85ADA891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7057-D3B5-4979-95B2-4E28147D6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03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1286-87A3-49BC-A290-48AC85ADA891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7057-D3B5-4979-95B2-4E28147D6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0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1286-87A3-49BC-A290-48AC85ADA891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7057-D3B5-4979-95B2-4E28147D6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07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1286-87A3-49BC-A290-48AC85ADA891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7057-D3B5-4979-95B2-4E28147D6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08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1286-87A3-49BC-A290-48AC85ADA891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7057-D3B5-4979-95B2-4E28147D6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63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1286-87A3-49BC-A290-48AC85ADA891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7057-D3B5-4979-95B2-4E28147D6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0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31286-87A3-49BC-A290-48AC85ADA891}" type="datetimeFigureOut">
              <a:rPr lang="ko-KR" altLang="en-US" smtClean="0"/>
              <a:t>2017-03-20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E7057-D3B5-4979-95B2-4E28147D6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72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4400" dirty="0" err="1" smtClean="0"/>
              <a:t>홈가든</a:t>
            </a:r>
            <a:r>
              <a:rPr lang="ko-KR" altLang="en-US" sz="4400" dirty="0" smtClean="0"/>
              <a:t> 시즌 </a:t>
            </a:r>
            <a:r>
              <a:rPr lang="en-US" altLang="ko-KR" sz="4400" dirty="0" smtClean="0"/>
              <a:t>5</a:t>
            </a:r>
            <a:br>
              <a:rPr lang="en-US" altLang="ko-KR" sz="4400" dirty="0" smtClean="0"/>
            </a:br>
            <a:r>
              <a:rPr lang="ko-KR" altLang="en-US" sz="4400" smtClean="0"/>
              <a:t>일반 작물 </a:t>
            </a:r>
            <a:r>
              <a:rPr lang="en-US" altLang="ko-KR" sz="4400" dirty="0" smtClean="0"/>
              <a:t>&amp; </a:t>
            </a:r>
            <a:r>
              <a:rPr lang="ko-KR" altLang="en-US" sz="4400" smtClean="0"/>
              <a:t>브런치 공통 형태</a:t>
            </a:r>
            <a:endParaRPr lang="ko-KR" altLang="en-US" sz="4400"/>
          </a:p>
        </p:txBody>
      </p:sp>
    </p:spTree>
    <p:extLst>
      <p:ext uri="{BB962C8B-B14F-4D97-AF65-F5344CB8AC3E}">
        <p14:creationId xmlns:p14="http://schemas.microsoft.com/office/powerpoint/2010/main" val="212735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45987"/>
          <a:stretch/>
        </p:blipFill>
        <p:spPr>
          <a:xfrm>
            <a:off x="1824202" y="3558707"/>
            <a:ext cx="1172630" cy="7631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76999"/>
            <a:ext cx="3488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작물 </a:t>
            </a:r>
            <a:r>
              <a:rPr lang="en-US" altLang="ko-KR" sz="1000" dirty="0" smtClean="0"/>
              <a:t>Branch</a:t>
            </a:r>
            <a:r>
              <a:rPr lang="ko-KR" altLang="en-US" sz="1000" smtClean="0"/>
              <a:t>는 </a:t>
            </a:r>
            <a:r>
              <a:rPr lang="ko-KR" altLang="en-US" sz="1000" dirty="0" smtClean="0"/>
              <a:t>아래와 </a:t>
            </a:r>
            <a:r>
              <a:rPr lang="ko-KR" altLang="en-US" sz="1000" smtClean="0"/>
              <a:t>같이 동화책이 열린 모양으로 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1028" name="Picture 4" descr="http://icons.iconarchive.com/icons/carvetia/odds-and-ends/96/Melting-Pot-Empty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317" y="4321885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684512" y="800219"/>
            <a:ext cx="3452009" cy="3229224"/>
            <a:chOff x="5514420" y="818901"/>
            <a:chExt cx="3452009" cy="3229224"/>
          </a:xfrm>
        </p:grpSpPr>
        <p:grpSp>
          <p:nvGrpSpPr>
            <p:cNvPr id="11" name="그룹 10"/>
            <p:cNvGrpSpPr/>
            <p:nvPr/>
          </p:nvGrpSpPr>
          <p:grpSpPr>
            <a:xfrm>
              <a:off x="5514420" y="818901"/>
              <a:ext cx="3452009" cy="3229224"/>
              <a:chOff x="5679988" y="808393"/>
              <a:chExt cx="3138190" cy="2920223"/>
            </a:xfrm>
          </p:grpSpPr>
          <p:sp>
            <p:nvSpPr>
              <p:cNvPr id="13" name="도넛 12"/>
              <p:cNvSpPr/>
              <p:nvPr/>
            </p:nvSpPr>
            <p:spPr>
              <a:xfrm>
                <a:off x="6130766" y="2667972"/>
                <a:ext cx="2381249" cy="774747"/>
              </a:xfrm>
              <a:prstGeom prst="donut">
                <a:avLst>
                  <a:gd name="adj" fmla="val 114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4" name="Picture 14" descr="https://lh5.googleusercontent.com/-DObA7dmu0wQ/AAAAAAAAAAI/AAAAAAAAAL8/lrYtTmbp3Hw/photo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9750" y="2432547"/>
                <a:ext cx="666418" cy="6664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6" descr="https://thumb9.shutterstock.com/display_pic_with_logo/1971698/257671246/stock-vector-sunflower-icon-vector-257671246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9988" y="2426604"/>
                <a:ext cx="932814" cy="974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6301092" y="2000689"/>
                <a:ext cx="998216" cy="1282516"/>
              </a:xfrm>
              <a:prstGeom prst="rect">
                <a:avLst/>
              </a:prstGeom>
            </p:spPr>
          </p:pic>
          <p:pic>
            <p:nvPicPr>
              <p:cNvPr id="17" name="Picture 4" descr="http://downloadicons.net/sites/default/files/gear-icon-88540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60635" y="988204"/>
                <a:ext cx="1015551" cy="10155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6" descr="http://cfile27.uf.tistory.com/image/1634A3234B0BE49C202F16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984" t="14897" r="19576" b="9196"/>
              <a:stretch/>
            </p:blipFill>
            <p:spPr bwMode="auto">
              <a:xfrm>
                <a:off x="7531187" y="3066444"/>
                <a:ext cx="679730" cy="6621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6" descr="http://cfile27.uf.tistory.com/image/1634A3234B0BE49C202F16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984" t="14897" r="19576" b="9196"/>
              <a:stretch/>
            </p:blipFill>
            <p:spPr bwMode="auto">
              <a:xfrm>
                <a:off x="8138448" y="2674453"/>
                <a:ext cx="679730" cy="6621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6" descr="http://cfile27.uf.tistory.com/image/1634A3234B0BE49C202F16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984" t="14897" r="19576" b="9196"/>
              <a:stretch/>
            </p:blipFill>
            <p:spPr bwMode="auto">
              <a:xfrm>
                <a:off x="7935525" y="2979211"/>
                <a:ext cx="679730" cy="6621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07790" y="1515705"/>
                <a:ext cx="784786" cy="788672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57181" y="1515704"/>
                <a:ext cx="782844" cy="788672"/>
              </a:xfrm>
              <a:prstGeom prst="rect">
                <a:avLst/>
              </a:prstGeom>
            </p:spPr>
          </p:pic>
          <p:pic>
            <p:nvPicPr>
              <p:cNvPr id="23" name="Picture 8" descr="http://s.nx.com/S2/Game/maplestory2/maview/img/npc/11000508_EnchantMaster1.png"/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805" r="15257"/>
              <a:stretch/>
            </p:blipFill>
            <p:spPr bwMode="auto">
              <a:xfrm>
                <a:off x="6583615" y="808393"/>
                <a:ext cx="1527201" cy="25061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http://downloadicons.net/sites/default/files/gear-icon-88540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511692" y="2194035"/>
                <a:ext cx="1015552" cy="10155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" name="Picture 14" descr="https://lh5.googleusercontent.com/-DObA7dmu0wQ/AAAAAAAAAAI/AAAAAAAAAL8/lrYtTmbp3Hw/phot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5825220" y="3149115"/>
              <a:ext cx="666418" cy="666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rcRect t="45987"/>
          <a:stretch/>
        </p:blipFill>
        <p:spPr>
          <a:xfrm>
            <a:off x="5024602" y="2435305"/>
            <a:ext cx="2759140" cy="179572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835024" y="3516411"/>
            <a:ext cx="1278038" cy="8645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3129538" y="3664281"/>
            <a:ext cx="1944130" cy="584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0" y="0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홈가든</a:t>
            </a:r>
            <a:r>
              <a:rPr lang="ko-KR" altLang="en-US" sz="1200" dirty="0" smtClean="0"/>
              <a:t> 시즌 </a:t>
            </a:r>
            <a:r>
              <a:rPr lang="en-US" altLang="ko-KR" sz="1200" dirty="0" smtClean="0"/>
              <a:t>5 </a:t>
            </a:r>
            <a:r>
              <a:rPr lang="ko-KR" altLang="en-US" sz="1200" smtClean="0"/>
              <a:t>작물 </a:t>
            </a:r>
            <a:r>
              <a:rPr lang="en-US" altLang="ko-KR" sz="1200" dirty="0" smtClean="0"/>
              <a:t>Branch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40965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45987"/>
          <a:stretch/>
        </p:blipFill>
        <p:spPr>
          <a:xfrm>
            <a:off x="1824202" y="3558707"/>
            <a:ext cx="1172630" cy="7631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76999"/>
            <a:ext cx="3488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작물 </a:t>
            </a:r>
            <a:r>
              <a:rPr lang="en-US" altLang="ko-KR" sz="1000" dirty="0" smtClean="0"/>
              <a:t>Branch</a:t>
            </a:r>
            <a:r>
              <a:rPr lang="ko-KR" altLang="en-US" sz="1000" smtClean="0"/>
              <a:t>는 </a:t>
            </a:r>
            <a:r>
              <a:rPr lang="ko-KR" altLang="en-US" sz="1000" dirty="0" smtClean="0"/>
              <a:t>아래와 </a:t>
            </a:r>
            <a:r>
              <a:rPr lang="ko-KR" altLang="en-US" sz="1000" smtClean="0"/>
              <a:t>같이 동화책이 열린 모양으로 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pic>
        <p:nvPicPr>
          <p:cNvPr id="1028" name="Picture 4" descr="http://icons.iconarchive.com/icons/carvetia/odds-and-ends/96/Melting-Pot-Empty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317" y="4321885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684512" y="800219"/>
            <a:ext cx="3452009" cy="3229224"/>
            <a:chOff x="5514420" y="818901"/>
            <a:chExt cx="3452009" cy="3229224"/>
          </a:xfrm>
        </p:grpSpPr>
        <p:grpSp>
          <p:nvGrpSpPr>
            <p:cNvPr id="11" name="그룹 10"/>
            <p:cNvGrpSpPr/>
            <p:nvPr/>
          </p:nvGrpSpPr>
          <p:grpSpPr>
            <a:xfrm>
              <a:off x="5514420" y="818901"/>
              <a:ext cx="3452009" cy="3229224"/>
              <a:chOff x="5679988" y="808393"/>
              <a:chExt cx="3138190" cy="2920223"/>
            </a:xfrm>
          </p:grpSpPr>
          <p:sp>
            <p:nvSpPr>
              <p:cNvPr id="13" name="도넛 12"/>
              <p:cNvSpPr/>
              <p:nvPr/>
            </p:nvSpPr>
            <p:spPr>
              <a:xfrm>
                <a:off x="6130766" y="2667972"/>
                <a:ext cx="2381249" cy="774747"/>
              </a:xfrm>
              <a:prstGeom prst="donut">
                <a:avLst>
                  <a:gd name="adj" fmla="val 114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4" name="Picture 14" descr="https://lh5.googleusercontent.com/-DObA7dmu0wQ/AAAAAAAAAAI/AAAAAAAAAL8/lrYtTmbp3Hw/photo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9750" y="2432547"/>
                <a:ext cx="666418" cy="6664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16" descr="https://thumb9.shutterstock.com/display_pic_with_logo/1971698/257671246/stock-vector-sunflower-icon-vector-257671246.jp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9988" y="2426604"/>
                <a:ext cx="932814" cy="974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6301092" y="2000689"/>
                <a:ext cx="998216" cy="1282516"/>
              </a:xfrm>
              <a:prstGeom prst="rect">
                <a:avLst/>
              </a:prstGeom>
            </p:spPr>
          </p:pic>
          <p:pic>
            <p:nvPicPr>
              <p:cNvPr id="17" name="Picture 4" descr="http://downloadicons.net/sites/default/files/gear-icon-88540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60635" y="988204"/>
                <a:ext cx="1015551" cy="10155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6" descr="http://cfile27.uf.tistory.com/image/1634A3234B0BE49C202F16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984" t="14897" r="19576" b="9196"/>
              <a:stretch/>
            </p:blipFill>
            <p:spPr bwMode="auto">
              <a:xfrm>
                <a:off x="7531187" y="3066444"/>
                <a:ext cx="679730" cy="6621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6" descr="http://cfile27.uf.tistory.com/image/1634A3234B0BE49C202F16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984" t="14897" r="19576" b="9196"/>
              <a:stretch/>
            </p:blipFill>
            <p:spPr bwMode="auto">
              <a:xfrm>
                <a:off x="8138448" y="2674453"/>
                <a:ext cx="679730" cy="6621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6" descr="http://cfile27.uf.tistory.com/image/1634A3234B0BE49C202F16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984" t="14897" r="19576" b="9196"/>
              <a:stretch/>
            </p:blipFill>
            <p:spPr bwMode="auto">
              <a:xfrm>
                <a:off x="7935525" y="2979211"/>
                <a:ext cx="679730" cy="6621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07790" y="1515705"/>
                <a:ext cx="784786" cy="788672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57181" y="1515704"/>
                <a:ext cx="782844" cy="788672"/>
              </a:xfrm>
              <a:prstGeom prst="rect">
                <a:avLst/>
              </a:prstGeom>
            </p:spPr>
          </p:pic>
          <p:pic>
            <p:nvPicPr>
              <p:cNvPr id="23" name="Picture 8" descr="http://s.nx.com/S2/Game/maplestory2/maview/img/npc/11000508_EnchantMaster1.png"/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805" r="15257"/>
              <a:stretch/>
            </p:blipFill>
            <p:spPr bwMode="auto">
              <a:xfrm>
                <a:off x="6583615" y="808393"/>
                <a:ext cx="1527201" cy="25061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 descr="http://downloadicons.net/sites/default/files/gear-icon-88540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511692" y="2194035"/>
                <a:ext cx="1015552" cy="10155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" name="Picture 14" descr="https://lh5.googleusercontent.com/-DObA7dmu0wQ/AAAAAAAAAAI/AAAAAAAAAL8/lrYtTmbp3Hw/phot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5825220" y="3149115"/>
              <a:ext cx="666418" cy="666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직사각형 1"/>
          <p:cNvSpPr/>
          <p:nvPr/>
        </p:nvSpPr>
        <p:spPr>
          <a:xfrm>
            <a:off x="1835024" y="3516411"/>
            <a:ext cx="1278038" cy="8645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3129538" y="4249169"/>
            <a:ext cx="925627" cy="68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0" y="0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홈가든</a:t>
            </a:r>
            <a:r>
              <a:rPr lang="ko-KR" altLang="en-US" sz="1200" dirty="0" smtClean="0"/>
              <a:t> 시즌 </a:t>
            </a:r>
            <a:r>
              <a:rPr lang="en-US" altLang="ko-KR" sz="1200" dirty="0" smtClean="0"/>
              <a:t>5 </a:t>
            </a:r>
            <a:r>
              <a:rPr lang="ko-KR" altLang="en-US" sz="1200" smtClean="0"/>
              <a:t>작물 </a:t>
            </a:r>
            <a:r>
              <a:rPr lang="en-US" altLang="ko-KR" sz="1200" dirty="0" smtClean="0"/>
              <a:t>Branch</a:t>
            </a:r>
            <a:endParaRPr lang="ko-KR" altLang="en-US" sz="1200"/>
          </a:p>
        </p:txBody>
      </p:sp>
      <p:pic>
        <p:nvPicPr>
          <p:cNvPr id="1032" name="Picture 8" descr="http://3.bp.blogspot.com/-preP_ncafrM/TgebnWlJuCI/AAAAAAAAA-o/ZuuSt3V5w18/s1600/4.jp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9" t="20372" r="20211"/>
          <a:stretch/>
        </p:blipFill>
        <p:spPr bwMode="auto">
          <a:xfrm>
            <a:off x="4136521" y="4589489"/>
            <a:ext cx="2965836" cy="189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4840238" y="247982"/>
            <a:ext cx="2400644" cy="2416206"/>
            <a:chOff x="4840238" y="247982"/>
            <a:chExt cx="2400644" cy="2416206"/>
          </a:xfrm>
        </p:grpSpPr>
        <p:sp>
          <p:nvSpPr>
            <p:cNvPr id="5" name="직사각형 4"/>
            <p:cNvSpPr/>
            <p:nvPr/>
          </p:nvSpPr>
          <p:spPr>
            <a:xfrm rot="2700000">
              <a:off x="6045637" y="1516209"/>
              <a:ext cx="185539" cy="15236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79338" y="247982"/>
              <a:ext cx="23615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아래와 같이 책이 비스듬하게 서 있다</a:t>
              </a:r>
              <a:r>
                <a:rPr lang="en-US" altLang="ko-KR" sz="1000" dirty="0" smtClean="0"/>
                <a:t>.</a:t>
              </a:r>
              <a:endParaRPr lang="ko-KR" altLang="en-US" sz="1000"/>
            </a:p>
          </p:txBody>
        </p:sp>
        <p:sp>
          <p:nvSpPr>
            <p:cNvPr id="9" name="타원 8"/>
            <p:cNvSpPr/>
            <p:nvPr/>
          </p:nvSpPr>
          <p:spPr>
            <a:xfrm>
              <a:off x="5302897" y="528664"/>
              <a:ext cx="914400" cy="17389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캐릭터</a:t>
              </a:r>
              <a:endParaRPr lang="en-US" altLang="ko-KR" sz="1000" dirty="0" smtClean="0"/>
            </a:p>
            <a:p>
              <a:pPr algn="ctr"/>
              <a:r>
                <a:rPr lang="ko-KR" altLang="en-US" sz="1000" smtClean="0"/>
                <a:t>작물</a:t>
              </a:r>
              <a:endParaRPr lang="ko-KR" alt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60110" y="2417967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책 뒤쪽</a:t>
              </a:r>
              <a:endParaRPr lang="ko-KR" altLang="en-US" sz="10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90838" y="2264079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책 앞쪽</a:t>
              </a:r>
              <a:endParaRPr lang="ko-KR" altLang="en-US" sz="1000" dirty="0"/>
            </a:p>
          </p:txBody>
        </p:sp>
        <p:sp>
          <p:nvSpPr>
            <p:cNvPr id="28" name="왼쪽 화살표 27"/>
            <p:cNvSpPr/>
            <p:nvPr/>
          </p:nvSpPr>
          <p:spPr>
            <a:xfrm>
              <a:off x="4840238" y="2239608"/>
              <a:ext cx="314249" cy="30091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오른쪽 화살표 28"/>
            <p:cNvSpPr/>
            <p:nvPr/>
          </p:nvSpPr>
          <p:spPr>
            <a:xfrm>
              <a:off x="6661059" y="2401909"/>
              <a:ext cx="320457" cy="262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직선 화살표 연결선 36"/>
          <p:cNvCxnSpPr>
            <a:stCxn id="18" idx="2"/>
          </p:cNvCxnSpPr>
          <p:nvPr/>
        </p:nvCxnSpPr>
        <p:spPr>
          <a:xfrm flipV="1">
            <a:off x="3094683" y="2849210"/>
            <a:ext cx="1941842" cy="1180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36521" y="4156020"/>
            <a:ext cx="7766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브런치는</a:t>
            </a:r>
            <a:r>
              <a:rPr lang="ko-KR" altLang="en-US" sz="1000" dirty="0" smtClean="0"/>
              <a:t> 하드커버로 만들어진 책으로 뒤쪽은 아무런 이미지 없이 아래와 같이 </a:t>
            </a:r>
            <a:r>
              <a:rPr lang="ko-KR" altLang="en-US" sz="1000" dirty="0"/>
              <a:t>네 귀퉁이에는 금속으로 만든 장식이 달려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또한 책에는 </a:t>
            </a:r>
            <a:r>
              <a:rPr lang="ko-KR" altLang="en-US" sz="1000" dirty="0"/>
              <a:t>아래와 같이 필기체로 휘갈겨 쓴 글자만 적혀 있다</a:t>
            </a:r>
            <a:r>
              <a:rPr lang="en-US" altLang="ko-KR" sz="1000" dirty="0"/>
              <a:t>. </a:t>
            </a:r>
          </a:p>
        </p:txBody>
      </p:sp>
      <p:pic>
        <p:nvPicPr>
          <p:cNvPr id="41" name="Picture 4" descr="https://s-media-cache-ak0.pinimg.com/736x/14/66/fb/1466fbe80ed12d4e2ebb8e2233535ef4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57" y="4589489"/>
            <a:ext cx="2500496" cy="187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30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일반 작물 형태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917" y="1790185"/>
            <a:ext cx="3249803" cy="28013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338554"/>
            <a:ext cx="53687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아래와 같이 책 앞쪽에 일러스트가 그려진 형태의 </a:t>
            </a:r>
            <a:r>
              <a:rPr lang="ko-KR" altLang="en-US" sz="1000" dirty="0" err="1" smtClean="0"/>
              <a:t>양장본</a:t>
            </a:r>
            <a:r>
              <a:rPr lang="ko-KR" altLang="en-US" sz="1000" dirty="0" smtClean="0"/>
              <a:t> 책이 비스듬하게 뉘어진 형태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아래와 같이 책의 왼쪽에 자물쇠가 달려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책의 네 귀퉁이에는 금속으로 만든 장식이 달려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책 아래쪽에 책 갈피가 </a:t>
            </a:r>
            <a:r>
              <a:rPr lang="ko-KR" altLang="en-US" sz="1000" dirty="0" err="1" smtClean="0"/>
              <a:t>꽃혀</a:t>
            </a:r>
            <a:r>
              <a:rPr lang="ko-KR" altLang="en-US" sz="1000" dirty="0" smtClean="0"/>
              <a:t>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책의 뒤쪽은 앞에서 일러스트만 빠진 형태로 책 네 귀퉁이 보호대는 그대로 있다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68" y="1586844"/>
            <a:ext cx="1960322" cy="2480822"/>
          </a:xfrm>
          <a:prstGeom prst="rect">
            <a:avLst/>
          </a:prstGeom>
        </p:spPr>
      </p:pic>
      <p:pic>
        <p:nvPicPr>
          <p:cNvPr id="5122" name="Picture 2" descr="http://icons.iconarchive.com/icons/carvetia/odds-and-ends/96/Melting-Pot-Empty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539" y="5393275"/>
            <a:ext cx="1338773" cy="133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t="45987"/>
          <a:stretch/>
        </p:blipFill>
        <p:spPr>
          <a:xfrm>
            <a:off x="5008118" y="4660511"/>
            <a:ext cx="1287159" cy="837716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1847850" y="2847975"/>
            <a:ext cx="3226284" cy="342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124" name="Picture 4" descr="https://thumbs.dreamstime.com/x/corner-old-book-lock-1305540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693323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9916061" y="1971675"/>
            <a:ext cx="1752063" cy="207645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19" idx="1"/>
          </p:cNvCxnSpPr>
          <p:nvPr/>
        </p:nvCxnSpPr>
        <p:spPr>
          <a:xfrm flipH="1" flipV="1">
            <a:off x="7058025" y="2996087"/>
            <a:ext cx="2858036" cy="138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6" name="Picture 4" descr="https://s-media-cache-ak0.pinimg.com/736x/14/66/fb/1466fbe80ed12d4e2ebb8e2233535ef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874" y="4660511"/>
            <a:ext cx="3025601" cy="226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직선 화살표 연결선 26"/>
          <p:cNvCxnSpPr/>
          <p:nvPr/>
        </p:nvCxnSpPr>
        <p:spPr>
          <a:xfrm flipH="1" flipV="1">
            <a:off x="5257801" y="3733800"/>
            <a:ext cx="3419474" cy="1990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6819901" y="3695700"/>
            <a:ext cx="2886074" cy="24003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4495801" y="2038350"/>
            <a:ext cx="5010149" cy="2981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6115050" y="2028825"/>
            <a:ext cx="4362450" cy="3248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677561" y="2609850"/>
            <a:ext cx="694789" cy="65722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5003695" y="2168201"/>
            <a:ext cx="1220273" cy="141669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4256362" y="1741325"/>
            <a:ext cx="587479" cy="594049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832666" y="1703226"/>
            <a:ext cx="587479" cy="594049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4887399" y="3559481"/>
            <a:ext cx="587479" cy="594049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6555739" y="3505715"/>
            <a:ext cx="587479" cy="594049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Picture 4" descr="http://previews.123rf.com/images/campincool/campincool1502/campincool150200024/36658389-fairy-tale-book-with-lather-cover-cartoon-flat-style-icon-isolated-vector-illustration-on-white-back-Stock-Vector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7" t="18616" r="21539" b="18857"/>
          <a:stretch/>
        </p:blipFill>
        <p:spPr bwMode="auto">
          <a:xfrm>
            <a:off x="376154" y="4274600"/>
            <a:ext cx="22383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타원 48"/>
          <p:cNvSpPr/>
          <p:nvPr/>
        </p:nvSpPr>
        <p:spPr>
          <a:xfrm>
            <a:off x="717741" y="6103776"/>
            <a:ext cx="717624" cy="725649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5223066" y="4084476"/>
            <a:ext cx="717624" cy="725649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>
            <a:stCxn id="49" idx="6"/>
            <a:endCxn id="50" idx="2"/>
          </p:cNvCxnSpPr>
          <p:nvPr/>
        </p:nvCxnSpPr>
        <p:spPr>
          <a:xfrm flipV="1">
            <a:off x="1435365" y="4447301"/>
            <a:ext cx="3787701" cy="20193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911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128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홈가든 시즌 5 일반 작물 &amp; 브런치 공통 형태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홈가든 시즌 5 일반 작물</dc:title>
  <dc:creator>안명선</dc:creator>
  <cp:lastModifiedBy>안명선</cp:lastModifiedBy>
  <cp:revision>13</cp:revision>
  <dcterms:created xsi:type="dcterms:W3CDTF">2017-02-09T10:22:35Z</dcterms:created>
  <dcterms:modified xsi:type="dcterms:W3CDTF">2017-03-20T05:58:50Z</dcterms:modified>
</cp:coreProperties>
</file>